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Catamaran" pitchFamily="2" charset="77"/>
      <p:regular r:id="rId19"/>
      <p:bold r:id="rId20"/>
    </p:embeddedFont>
    <p:embeddedFont>
      <p:font typeface="Catamaran Light" pitchFamily="2" charset="77"/>
      <p:regular r:id="rId21"/>
      <p:bold r:id="rId22"/>
    </p:embeddedFont>
    <p:embeddedFont>
      <p:font typeface="Catamaran Medium" pitchFamily="2" charset="77"/>
      <p:regular r:id="rId23"/>
      <p:bold r:id="rId24"/>
    </p:embeddedFont>
    <p:embeddedFont>
      <p:font typeface="Fira Sans Extra Condensed Medium" panose="020B0603050000020004" pitchFamily="34" charset="0"/>
      <p:regular r:id="rId25"/>
      <p:bold r:id="rId26"/>
      <p:italic r:id="rId27"/>
      <p:boldItalic r:id="rId28"/>
    </p:embeddedFont>
    <p:embeddedFont>
      <p:font typeface="Livvic" pitchFamily="2" charset="77"/>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snapToObjects="1">
      <p:cViewPr varScale="1">
        <p:scale>
          <a:sx n="156" d="100"/>
          <a:sy n="156"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14ef42b603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14ef42b603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charts we can clearly see which publishers perform the best in terms of ROA.</a:t>
            </a:r>
            <a:endParaRPr/>
          </a:p>
          <a:p>
            <a:pPr marL="0" lvl="0" indent="0" algn="l" rtl="0">
              <a:spcBef>
                <a:spcPts val="0"/>
              </a:spcBef>
              <a:spcAft>
                <a:spcPts val="0"/>
              </a:spcAft>
              <a:buNone/>
            </a:pPr>
            <a:r>
              <a:rPr lang="en"/>
              <a:t>As mentioned before, Yahoo has the best performance since it is the one with the greatest booking rate and the highest conversion rate.</a:t>
            </a:r>
            <a:endParaRPr/>
          </a:p>
          <a:p>
            <a:pPr marL="0" lvl="0" indent="0" algn="l" rtl="0">
              <a:spcBef>
                <a:spcPts val="0"/>
              </a:spcBef>
              <a:spcAft>
                <a:spcPts val="0"/>
              </a:spcAft>
              <a:buNone/>
            </a:pPr>
            <a:r>
              <a:rPr lang="en"/>
              <a:t>Another important thing to highlight here is how Overture is the least performing publisher in every KPI. This means it is basically a waste of resources since it has almost zero ROA and very low Booking rate.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14ef42b603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14ef42b603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Business Success (ROA &gt;=1) Conditions</a:t>
            </a:r>
            <a:endParaRPr/>
          </a:p>
          <a:p>
            <a:pPr marL="457200" lvl="0" indent="-298450" algn="l" rtl="0">
              <a:spcBef>
                <a:spcPts val="0"/>
              </a:spcBef>
              <a:spcAft>
                <a:spcPts val="0"/>
              </a:spcAft>
              <a:buSzPts val="1100"/>
              <a:buChar char="-"/>
            </a:pPr>
            <a:r>
              <a:rPr lang="en"/>
              <a:t>Tran.Conv. % &gt; 120% and Search Engine Bid &lt; $3.8</a:t>
            </a:r>
            <a:endParaRPr/>
          </a:p>
          <a:p>
            <a:pPr marL="457200" lvl="0" indent="-298450" algn="l" rtl="0">
              <a:spcBef>
                <a:spcPts val="0"/>
              </a:spcBef>
              <a:spcAft>
                <a:spcPts val="0"/>
              </a:spcAft>
              <a:buSzPts val="1100"/>
              <a:buChar char="-"/>
            </a:pPr>
            <a:r>
              <a:rPr lang="en"/>
              <a:t>Trans. Conv. % is between 43% and 81% with Search Engine Bid &lt; $3.1</a:t>
            </a:r>
            <a:endParaRPr/>
          </a:p>
          <a:p>
            <a:pPr marL="0" lvl="0" indent="0" algn="l" rtl="0">
              <a:spcBef>
                <a:spcPts val="0"/>
              </a:spcBef>
              <a:spcAft>
                <a:spcPts val="0"/>
              </a:spcAft>
              <a:buNone/>
            </a:pPr>
            <a:r>
              <a:rPr lang="en"/>
              <a:t>Business Failure (ROA &lt; 1) Conditions</a:t>
            </a:r>
            <a:endParaRPr/>
          </a:p>
          <a:p>
            <a:pPr marL="457200" lvl="0" indent="-298450" algn="l" rtl="0">
              <a:spcBef>
                <a:spcPts val="0"/>
              </a:spcBef>
              <a:spcAft>
                <a:spcPts val="0"/>
              </a:spcAft>
              <a:buSzPts val="1100"/>
              <a:buChar char="-"/>
            </a:pPr>
            <a:r>
              <a:rPr lang="en"/>
              <a:t>Trans. Conv. % &lt; 43% and Search Engine Bid &gt;=  $3.1</a:t>
            </a:r>
            <a:endParaRPr/>
          </a:p>
          <a:p>
            <a:pPr marL="457200" lvl="0" indent="-298450" algn="l" rtl="0">
              <a:spcBef>
                <a:spcPts val="0"/>
              </a:spcBef>
              <a:spcAft>
                <a:spcPts val="0"/>
              </a:spcAft>
              <a:buSzPts val="1100"/>
              <a:buChar char="-"/>
            </a:pPr>
            <a:r>
              <a:rPr lang="en"/>
              <a:t>Trans. Conv. % &gt; 120% and Search Engine Bid &gt;= $3.8</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14ef42b603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14ef42b60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Keyword with the match type of "Advance", "Broad", and "Standard" have higher RoA.</a:t>
            </a:r>
            <a:endParaRPr/>
          </a:p>
          <a:p>
            <a:pPr marL="0" lvl="0" indent="0" algn="l" rtl="0">
              <a:spcBef>
                <a:spcPts val="0"/>
              </a:spcBef>
              <a:spcAft>
                <a:spcPts val="0"/>
              </a:spcAft>
              <a:buClr>
                <a:schemeClr val="dk1"/>
              </a:buClr>
              <a:buSzPts val="1100"/>
              <a:buFont typeface="Arial"/>
              <a:buNone/>
            </a:pPr>
            <a:r>
              <a:rPr lang="en"/>
              <a:t>Yahoo-US and Google can offer all these three keyword match types business.</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14ef42b603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14ef42b603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Overture has a large number of impressions that are not being translated into bookings or ROA. </a:t>
            </a:r>
            <a:endParaRPr/>
          </a:p>
          <a:p>
            <a:pPr marL="0" lvl="0" indent="0" algn="l" rtl="0">
              <a:spcBef>
                <a:spcPts val="0"/>
              </a:spcBef>
              <a:spcAft>
                <a:spcPts val="0"/>
              </a:spcAft>
              <a:buNone/>
            </a:pPr>
            <a:r>
              <a:rPr lang="en"/>
              <a:t>Therefore the budget from this publisher should be relocated to the other Search engines that have a better performance.</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14f62a664f_0_1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14f62a664f_0_1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14f62a664f_0_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14f62a664f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14ef42b603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14ef42b603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4ef42b603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4ef42b603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14f62a664f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14f62a664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4f62a664f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14f62a664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a:t>
            </a:r>
            <a:endParaRPr/>
          </a:p>
          <a:p>
            <a:pPr marL="457200" lvl="0" indent="-298450" algn="l" rtl="0">
              <a:spcBef>
                <a:spcPts val="0"/>
              </a:spcBef>
              <a:spcAft>
                <a:spcPts val="0"/>
              </a:spcAft>
              <a:buSzPts val="1100"/>
              <a:buChar char="-"/>
            </a:pPr>
            <a:r>
              <a:rPr lang="en"/>
              <a:t>In this analysis the main objective is to determine which of all the search engines are the ones that perform the best in terms of return on investment or ROA. </a:t>
            </a:r>
            <a:endParaRPr/>
          </a:p>
          <a:p>
            <a:pPr marL="457200" lvl="0" indent="-298450" algn="l" rtl="0">
              <a:spcBef>
                <a:spcPts val="0"/>
              </a:spcBef>
              <a:spcAft>
                <a:spcPts val="0"/>
              </a:spcAft>
              <a:buSzPts val="1100"/>
              <a:buChar char="-"/>
            </a:pPr>
            <a:r>
              <a:rPr lang="en"/>
              <a:t>Also we will analyze which marketing strategy is the most efficient one and has the best results.</a:t>
            </a:r>
            <a:endParaRPr/>
          </a:p>
          <a:p>
            <a:pPr marL="0" lvl="0" indent="0" algn="l" rtl="0">
              <a:spcBef>
                <a:spcPts val="0"/>
              </a:spcBef>
              <a:spcAft>
                <a:spcPts val="0"/>
              </a:spcAft>
              <a:buNone/>
            </a:pPr>
            <a:r>
              <a:rPr lang="en"/>
              <a:t>Insights</a:t>
            </a:r>
            <a:endParaRPr/>
          </a:p>
          <a:p>
            <a:pPr marL="457200" lvl="0" indent="-298450" algn="l" rtl="0">
              <a:spcBef>
                <a:spcPts val="0"/>
              </a:spcBef>
              <a:spcAft>
                <a:spcPts val="0"/>
              </a:spcAft>
              <a:buSzPts val="1100"/>
              <a:buChar char="-"/>
            </a:pPr>
            <a:r>
              <a:rPr lang="en"/>
              <a:t>The main aspects to consider from this analysis is which search engine marketing have better KPI’s (such as ROA, CTR, or Conversion Rate)</a:t>
            </a:r>
            <a:endParaRPr/>
          </a:p>
          <a:p>
            <a:pPr marL="457200" lvl="0" indent="-298450" algn="l" rtl="0">
              <a:spcBef>
                <a:spcPts val="0"/>
              </a:spcBef>
              <a:spcAft>
                <a:spcPts val="0"/>
              </a:spcAft>
              <a:buSzPts val="1100"/>
              <a:buChar char="-"/>
            </a:pPr>
            <a:r>
              <a:rPr lang="en"/>
              <a:t>Also, we need to find in terms of keyword strategy, what’s the most efficient one. Either branded or unbranded.</a:t>
            </a:r>
            <a:endParaRPr/>
          </a:p>
          <a:p>
            <a:pPr marL="0" lvl="0" indent="0" algn="l" rtl="0">
              <a:spcBef>
                <a:spcPts val="0"/>
              </a:spcBef>
              <a:spcAft>
                <a:spcPts val="0"/>
              </a:spcAft>
              <a:buNone/>
            </a:pPr>
            <a:r>
              <a:rPr lang="en"/>
              <a:t>Recommendations:</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522eb7919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600"/>
              </a:spcBef>
              <a:spcAft>
                <a:spcPts val="600"/>
              </a:spcAft>
              <a:buClr>
                <a:schemeClr val="dk1"/>
              </a:buClr>
              <a:buSzPts val="1100"/>
              <a:buFont typeface="Arial"/>
              <a:buNone/>
            </a:pPr>
            <a:r>
              <a:rPr lang="en">
                <a:solidFill>
                  <a:srgbClr val="202122"/>
                </a:solidFill>
              </a:rPr>
              <a:t>3) following its integration with KLM. The government’s intention was to create a unified national air carrier with economies of scale and global scope to counter the potential threats arising from the liberalization of the European air transport market.</a:t>
            </a:r>
            <a:endParaRPr sz="1800" b="1">
              <a:solidFill>
                <a:srgbClr val="202122"/>
              </a:solidFill>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14f62a664f_0_10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14f62a664f_0_1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we begin our analysis we need to define what is SEM.</a:t>
            </a:r>
            <a:endParaRPr/>
          </a:p>
          <a:p>
            <a:pPr marL="0" lvl="0" indent="0" algn="l" rtl="0">
              <a:spcBef>
                <a:spcPts val="0"/>
              </a:spcBef>
              <a:spcAft>
                <a:spcPts val="0"/>
              </a:spcAft>
              <a:buNone/>
            </a:pPr>
            <a:r>
              <a:rPr lang="en"/>
              <a:t>Which basically is a marketing strategy that helps a brand increase its presence in a search result and then this may be translated into clicks or potential bookings.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158d5a3ec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Lets now go ahead and take a deep look in our analysis.</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In terms of Click Trough Rate, we can see that Google and Yahoo operating in the US have the best performance. This means people click more in this websites than the others.</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This can also be reflected in the conversion rate and the return on advertising when the purchase is completed.</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4f62a664f_0_1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4f62a664f_0_1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In terms of cost, we can see that  Yahoo - US has the lowest cost and the highest conversion rate which means it is the one with the highest ROA.</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Also Google has a good performance in terms of ROA even though it is not that cost efficient.</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14f62a664f_0_1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14f62a664f_0_1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0 = Unbranded keywords</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1 = Branded keywords</a:t>
            </a:r>
            <a:endParaRPr sz="1050">
              <a:solidFill>
                <a:srgbClr val="3C4043"/>
              </a:solidFill>
              <a:highlight>
                <a:srgbClr val="FFFFFF"/>
              </a:highlight>
              <a:latin typeface="Roboto"/>
              <a:ea typeface="Roboto"/>
              <a:cs typeface="Roboto"/>
              <a:sym typeface="Roboto"/>
            </a:endParaRPr>
          </a:p>
          <a:p>
            <a:pPr marL="457200" lvl="0" indent="-304800" algn="l" rtl="0">
              <a:spcBef>
                <a:spcPts val="0"/>
              </a:spcBef>
              <a:spcAft>
                <a:spcPts val="0"/>
              </a:spcAft>
              <a:buClr>
                <a:srgbClr val="434343"/>
              </a:buClr>
              <a:buSzPts val="1200"/>
              <a:buFont typeface="Catamaran"/>
              <a:buChar char="-"/>
            </a:pPr>
            <a:r>
              <a:rPr lang="en" sz="1200">
                <a:solidFill>
                  <a:srgbClr val="434343"/>
                </a:solidFill>
                <a:latin typeface="Catamaran"/>
                <a:ea typeface="Catamaran"/>
                <a:cs typeface="Catamaran"/>
                <a:sym typeface="Catamaran"/>
              </a:rPr>
              <a:t>With this charts, we can see that the use of branded keyword is relevant on the performance of every search engine </a:t>
            </a:r>
            <a:endParaRPr sz="1200">
              <a:solidFill>
                <a:srgbClr val="434343"/>
              </a:solidFill>
              <a:latin typeface="Catamaran"/>
              <a:ea typeface="Catamaran"/>
              <a:cs typeface="Catamaran"/>
              <a:sym typeface="Catamaran"/>
            </a:endParaRPr>
          </a:p>
          <a:p>
            <a:pPr marL="457200" lvl="0" indent="-304800" algn="l" rtl="0">
              <a:spcBef>
                <a:spcPts val="0"/>
              </a:spcBef>
              <a:spcAft>
                <a:spcPts val="0"/>
              </a:spcAft>
              <a:buClr>
                <a:srgbClr val="434343"/>
              </a:buClr>
              <a:buSzPts val="1200"/>
              <a:buFont typeface="Catamaran"/>
              <a:buChar char="-"/>
            </a:pPr>
            <a:r>
              <a:rPr lang="en" sz="1200">
                <a:solidFill>
                  <a:srgbClr val="434343"/>
                </a:solidFill>
                <a:latin typeface="Catamaran"/>
                <a:ea typeface="Catamaran"/>
                <a:cs typeface="Catamaran"/>
                <a:sym typeface="Catamaran"/>
              </a:rPr>
              <a:t>since it increases the chance of a better position in the search result, greater ROA and higher booking rate.</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4">
  <p:cSld name="CUSTOM_33">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840600" y="2432150"/>
            <a:ext cx="1650300" cy="7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3" name="Google Shape;93;p17"/>
          <p:cNvSpPr txBox="1">
            <a:spLocks noGrp="1"/>
          </p:cNvSpPr>
          <p:nvPr>
            <p:ph type="subTitle" idx="2"/>
          </p:nvPr>
        </p:nvSpPr>
        <p:spPr>
          <a:xfrm>
            <a:off x="4702174" y="1049093"/>
            <a:ext cx="1960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4" name="Google Shape;94;p17"/>
          <p:cNvSpPr txBox="1">
            <a:spLocks noGrp="1"/>
          </p:cNvSpPr>
          <p:nvPr>
            <p:ph type="ctrTitle"/>
          </p:nvPr>
        </p:nvSpPr>
        <p:spPr>
          <a:xfrm>
            <a:off x="-533400" y="2047350"/>
            <a:ext cx="3024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5" name="Google Shape;95;p17"/>
          <p:cNvSpPr txBox="1">
            <a:spLocks noGrp="1"/>
          </p:cNvSpPr>
          <p:nvPr>
            <p:ph type="ctrTitle" idx="3"/>
          </p:nvPr>
        </p:nvSpPr>
        <p:spPr>
          <a:xfrm>
            <a:off x="4702174" y="664293"/>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 name="Google Shape;96;p17"/>
          <p:cNvSpPr txBox="1">
            <a:spLocks noGrp="1"/>
          </p:cNvSpPr>
          <p:nvPr>
            <p:ph type="subTitle" idx="4"/>
          </p:nvPr>
        </p:nvSpPr>
        <p:spPr>
          <a:xfrm>
            <a:off x="4702174" y="3788925"/>
            <a:ext cx="2214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7"/>
          <p:cNvSpPr txBox="1">
            <a:spLocks noGrp="1"/>
          </p:cNvSpPr>
          <p:nvPr>
            <p:ph type="ctrTitle" idx="5"/>
          </p:nvPr>
        </p:nvSpPr>
        <p:spPr>
          <a:xfrm>
            <a:off x="4702174" y="3389725"/>
            <a:ext cx="24756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 name="Google Shape;98;p17"/>
          <p:cNvSpPr txBox="1">
            <a:spLocks noGrp="1"/>
          </p:cNvSpPr>
          <p:nvPr>
            <p:ph type="ctrTitle" idx="6"/>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99"/>
        <p:cNvGrpSpPr/>
        <p:nvPr/>
      </p:nvGrpSpPr>
      <p:grpSpPr>
        <a:xfrm>
          <a:off x="0" y="0"/>
          <a:ext cx="0" cy="0"/>
          <a:chOff x="0" y="0"/>
          <a:chExt cx="0" cy="0"/>
        </a:xfrm>
      </p:grpSpPr>
      <p:sp>
        <p:nvSpPr>
          <p:cNvPr id="100" name="Google Shape;100;p18"/>
          <p:cNvSpPr txBox="1">
            <a:spLocks noGrp="1"/>
          </p:cNvSpPr>
          <p:nvPr>
            <p:ph type="ctrTitle"/>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1" name="Google Shape;101;p18"/>
          <p:cNvSpPr txBox="1">
            <a:spLocks noGrp="1"/>
          </p:cNvSpPr>
          <p:nvPr>
            <p:ph type="subTitle" idx="1"/>
          </p:nvPr>
        </p:nvSpPr>
        <p:spPr>
          <a:xfrm>
            <a:off x="1579064" y="2147200"/>
            <a:ext cx="16266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2" name="Google Shape;102;p18"/>
          <p:cNvSpPr txBox="1">
            <a:spLocks noGrp="1"/>
          </p:cNvSpPr>
          <p:nvPr>
            <p:ph type="ctrTitle" idx="2"/>
          </p:nvPr>
        </p:nvSpPr>
        <p:spPr>
          <a:xfrm>
            <a:off x="1579064" y="17624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3" name="Google Shape;103;p18"/>
          <p:cNvSpPr txBox="1">
            <a:spLocks noGrp="1"/>
          </p:cNvSpPr>
          <p:nvPr>
            <p:ph type="subTitle" idx="3"/>
          </p:nvPr>
        </p:nvSpPr>
        <p:spPr>
          <a:xfrm>
            <a:off x="4068269" y="2147200"/>
            <a:ext cx="16266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4" name="Google Shape;104;p18"/>
          <p:cNvSpPr txBox="1">
            <a:spLocks noGrp="1"/>
          </p:cNvSpPr>
          <p:nvPr>
            <p:ph type="ctrTitle" idx="4"/>
          </p:nvPr>
        </p:nvSpPr>
        <p:spPr>
          <a:xfrm>
            <a:off x="3075567" y="1762400"/>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0" name="Google Shape;110;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115"/>
        <p:cNvGrpSpPr/>
        <p:nvPr/>
      </p:nvGrpSpPr>
      <p:grpSpPr>
        <a:xfrm>
          <a:off x="0" y="0"/>
          <a:ext cx="0" cy="0"/>
          <a:chOff x="0" y="0"/>
          <a:chExt cx="0" cy="0"/>
        </a:xfrm>
      </p:grpSpPr>
      <p:sp>
        <p:nvSpPr>
          <p:cNvPr id="116" name="Google Shape;116;p22"/>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06850" y="316750"/>
            <a:ext cx="6020400" cy="451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6">
  <p:cSld name="AUTOLAYOUT_20">
    <p:bg>
      <p:bgPr>
        <a:solidFill>
          <a:srgbClr val="FFFFFF"/>
        </a:solidFill>
        <a:effectLst/>
      </p:bgPr>
    </p:bg>
    <p:spTree>
      <p:nvGrpSpPr>
        <p:cNvPr id="1" name="Shape 119"/>
        <p:cNvGrpSpPr/>
        <p:nvPr/>
      </p:nvGrpSpPr>
      <p:grpSpPr>
        <a:xfrm>
          <a:off x="0" y="0"/>
          <a:ext cx="0" cy="0"/>
          <a:chOff x="0" y="0"/>
          <a:chExt cx="0" cy="0"/>
        </a:xfrm>
      </p:grpSpPr>
      <p:sp>
        <p:nvSpPr>
          <p:cNvPr id="120" name="Google Shape;120;p2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3"/>
          <p:cNvSpPr txBox="1">
            <a:spLocks noGrp="1"/>
          </p:cNvSpPr>
          <p:nvPr>
            <p:ph type="title"/>
          </p:nvPr>
        </p:nvSpPr>
        <p:spPr>
          <a:xfrm>
            <a:off x="311700" y="2581350"/>
            <a:ext cx="3217500" cy="20820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chemeClr val="dk1"/>
              </a:buClr>
              <a:buSzPts val="2800"/>
              <a:buNone/>
              <a:defRPr sz="2800">
                <a:solidFill>
                  <a:srgbClr val="D9EAD3"/>
                </a:solidFill>
              </a:defRPr>
            </a:lvl1pPr>
            <a:lvl2pPr lvl="1" algn="l" rtl="0">
              <a:lnSpc>
                <a:spcPct val="100000"/>
              </a:lnSpc>
              <a:spcBef>
                <a:spcPts val="0"/>
              </a:spcBef>
              <a:spcAft>
                <a:spcPts val="0"/>
              </a:spcAft>
              <a:buClr>
                <a:schemeClr val="dk1"/>
              </a:buClr>
              <a:buSzPts val="2800"/>
              <a:buNone/>
              <a:defRPr sz="2800">
                <a:solidFill>
                  <a:srgbClr val="D9EAD3"/>
                </a:solidFill>
              </a:defRPr>
            </a:lvl2pPr>
            <a:lvl3pPr lvl="2" algn="l" rtl="0">
              <a:lnSpc>
                <a:spcPct val="100000"/>
              </a:lnSpc>
              <a:spcBef>
                <a:spcPts val="0"/>
              </a:spcBef>
              <a:spcAft>
                <a:spcPts val="0"/>
              </a:spcAft>
              <a:buClr>
                <a:schemeClr val="dk1"/>
              </a:buClr>
              <a:buSzPts val="2800"/>
              <a:buNone/>
              <a:defRPr sz="2800">
                <a:solidFill>
                  <a:srgbClr val="D9EAD3"/>
                </a:solidFill>
              </a:defRPr>
            </a:lvl3pPr>
            <a:lvl4pPr lvl="3" algn="l" rtl="0">
              <a:lnSpc>
                <a:spcPct val="100000"/>
              </a:lnSpc>
              <a:spcBef>
                <a:spcPts val="0"/>
              </a:spcBef>
              <a:spcAft>
                <a:spcPts val="0"/>
              </a:spcAft>
              <a:buClr>
                <a:schemeClr val="dk1"/>
              </a:buClr>
              <a:buSzPts val="2800"/>
              <a:buNone/>
              <a:defRPr sz="2800">
                <a:solidFill>
                  <a:srgbClr val="D9EAD3"/>
                </a:solidFill>
              </a:defRPr>
            </a:lvl4pPr>
            <a:lvl5pPr lvl="4" algn="l" rtl="0">
              <a:lnSpc>
                <a:spcPct val="100000"/>
              </a:lnSpc>
              <a:spcBef>
                <a:spcPts val="0"/>
              </a:spcBef>
              <a:spcAft>
                <a:spcPts val="0"/>
              </a:spcAft>
              <a:buClr>
                <a:schemeClr val="dk1"/>
              </a:buClr>
              <a:buSzPts val="2800"/>
              <a:buNone/>
              <a:defRPr sz="2800">
                <a:solidFill>
                  <a:srgbClr val="D9EAD3"/>
                </a:solidFill>
              </a:defRPr>
            </a:lvl5pPr>
            <a:lvl6pPr lvl="5" algn="l" rtl="0">
              <a:lnSpc>
                <a:spcPct val="100000"/>
              </a:lnSpc>
              <a:spcBef>
                <a:spcPts val="0"/>
              </a:spcBef>
              <a:spcAft>
                <a:spcPts val="0"/>
              </a:spcAft>
              <a:buClr>
                <a:schemeClr val="dk1"/>
              </a:buClr>
              <a:buSzPts val="2800"/>
              <a:buNone/>
              <a:defRPr sz="2800">
                <a:solidFill>
                  <a:srgbClr val="D9EAD3"/>
                </a:solidFill>
              </a:defRPr>
            </a:lvl6pPr>
            <a:lvl7pPr lvl="6" algn="l" rtl="0">
              <a:lnSpc>
                <a:spcPct val="100000"/>
              </a:lnSpc>
              <a:spcBef>
                <a:spcPts val="0"/>
              </a:spcBef>
              <a:spcAft>
                <a:spcPts val="0"/>
              </a:spcAft>
              <a:buClr>
                <a:schemeClr val="dk1"/>
              </a:buClr>
              <a:buSzPts val="2800"/>
              <a:buNone/>
              <a:defRPr sz="2800">
                <a:solidFill>
                  <a:srgbClr val="D9EAD3"/>
                </a:solidFill>
              </a:defRPr>
            </a:lvl7pPr>
            <a:lvl8pPr lvl="7" algn="l" rtl="0">
              <a:lnSpc>
                <a:spcPct val="100000"/>
              </a:lnSpc>
              <a:spcBef>
                <a:spcPts val="0"/>
              </a:spcBef>
              <a:spcAft>
                <a:spcPts val="0"/>
              </a:spcAft>
              <a:buClr>
                <a:schemeClr val="dk1"/>
              </a:buClr>
              <a:buSzPts val="2800"/>
              <a:buNone/>
              <a:defRPr sz="2800">
                <a:solidFill>
                  <a:srgbClr val="D9EAD3"/>
                </a:solidFill>
              </a:defRPr>
            </a:lvl8pPr>
            <a:lvl9pPr lvl="8" algn="l" rtl="0">
              <a:lnSpc>
                <a:spcPct val="100000"/>
              </a:lnSpc>
              <a:spcBef>
                <a:spcPts val="0"/>
              </a:spcBef>
              <a:spcAft>
                <a:spcPts val="0"/>
              </a:spcAft>
              <a:buClr>
                <a:schemeClr val="dk1"/>
              </a:buClr>
              <a:buSzPts val="2800"/>
              <a:buNone/>
              <a:defRPr sz="2800">
                <a:solidFill>
                  <a:srgbClr val="D9EAD3"/>
                </a:solidFill>
              </a:defRPr>
            </a:lvl9pPr>
          </a:lstStyle>
          <a:p>
            <a:endParaRPr/>
          </a:p>
        </p:txBody>
      </p:sp>
      <p:sp>
        <p:nvSpPr>
          <p:cNvPr id="122" name="Google Shape;122;p23"/>
          <p:cNvSpPr txBox="1">
            <a:spLocks noGrp="1"/>
          </p:cNvSpPr>
          <p:nvPr>
            <p:ph type="body" idx="1"/>
          </p:nvPr>
        </p:nvSpPr>
        <p:spPr>
          <a:xfrm>
            <a:off x="3619500" y="2581350"/>
            <a:ext cx="5205000" cy="2082000"/>
          </a:xfrm>
          <a:prstGeom prst="rect">
            <a:avLst/>
          </a:prstGeom>
          <a:noFill/>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chemeClr val="dk2"/>
              </a:buClr>
              <a:buSzPts val="1400"/>
              <a:buChar char="●"/>
              <a:defRPr sz="1400">
                <a:solidFill>
                  <a:schemeClr val="dk2"/>
                </a:solidFill>
              </a:defRPr>
            </a:lvl1pPr>
            <a:lvl2pPr marL="914400" lvl="1" indent="-304800" algn="l" rtl="0">
              <a:lnSpc>
                <a:spcPct val="115000"/>
              </a:lnSpc>
              <a:spcBef>
                <a:spcPts val="1600"/>
              </a:spcBef>
              <a:spcAft>
                <a:spcPts val="0"/>
              </a:spcAft>
              <a:buClr>
                <a:schemeClr val="dk2"/>
              </a:buClr>
              <a:buSzPts val="1200"/>
              <a:buChar char="○"/>
              <a:defRPr sz="1200">
                <a:solidFill>
                  <a:schemeClr val="dk2"/>
                </a:solidFill>
              </a:defRPr>
            </a:lvl2pPr>
            <a:lvl3pPr marL="1371600" lvl="2" indent="-304800" algn="l" rtl="0">
              <a:lnSpc>
                <a:spcPct val="115000"/>
              </a:lnSpc>
              <a:spcBef>
                <a:spcPts val="1600"/>
              </a:spcBef>
              <a:spcAft>
                <a:spcPts val="0"/>
              </a:spcAft>
              <a:buClr>
                <a:schemeClr val="dk2"/>
              </a:buClr>
              <a:buSzPts val="1200"/>
              <a:buChar char="■"/>
              <a:defRPr sz="1200">
                <a:solidFill>
                  <a:schemeClr val="dk2"/>
                </a:solidFill>
              </a:defRPr>
            </a:lvl3pPr>
            <a:lvl4pPr marL="1828800" lvl="3" indent="-304800" algn="l" rtl="0">
              <a:lnSpc>
                <a:spcPct val="115000"/>
              </a:lnSpc>
              <a:spcBef>
                <a:spcPts val="1600"/>
              </a:spcBef>
              <a:spcAft>
                <a:spcPts val="0"/>
              </a:spcAft>
              <a:buClr>
                <a:schemeClr val="dk2"/>
              </a:buClr>
              <a:buSzPts val="1200"/>
              <a:buChar char="●"/>
              <a:defRPr sz="1200">
                <a:solidFill>
                  <a:schemeClr val="dk2"/>
                </a:solidFill>
              </a:defRPr>
            </a:lvl4pPr>
            <a:lvl5pPr marL="2286000" lvl="4" indent="-304800" algn="l" rtl="0">
              <a:lnSpc>
                <a:spcPct val="115000"/>
              </a:lnSpc>
              <a:spcBef>
                <a:spcPts val="1600"/>
              </a:spcBef>
              <a:spcAft>
                <a:spcPts val="0"/>
              </a:spcAft>
              <a:buClr>
                <a:schemeClr val="dk2"/>
              </a:buClr>
              <a:buSzPts val="1200"/>
              <a:buChar char="○"/>
              <a:defRPr sz="1200">
                <a:solidFill>
                  <a:schemeClr val="dk2"/>
                </a:solidFill>
              </a:defRPr>
            </a:lvl5pPr>
            <a:lvl6pPr marL="2743200" lvl="5" indent="-304800" algn="l" rtl="0">
              <a:lnSpc>
                <a:spcPct val="115000"/>
              </a:lnSpc>
              <a:spcBef>
                <a:spcPts val="1600"/>
              </a:spcBef>
              <a:spcAft>
                <a:spcPts val="0"/>
              </a:spcAft>
              <a:buClr>
                <a:schemeClr val="dk2"/>
              </a:buClr>
              <a:buSzPts val="1200"/>
              <a:buChar char="■"/>
              <a:defRPr sz="1200">
                <a:solidFill>
                  <a:schemeClr val="dk2"/>
                </a:solidFill>
              </a:defRPr>
            </a:lvl6pPr>
            <a:lvl7pPr marL="3200400" lvl="6" indent="-304800" algn="l" rtl="0">
              <a:lnSpc>
                <a:spcPct val="115000"/>
              </a:lnSpc>
              <a:spcBef>
                <a:spcPts val="1600"/>
              </a:spcBef>
              <a:spcAft>
                <a:spcPts val="0"/>
              </a:spcAft>
              <a:buClr>
                <a:schemeClr val="dk2"/>
              </a:buClr>
              <a:buSzPts val="1200"/>
              <a:buChar char="●"/>
              <a:defRPr sz="1200">
                <a:solidFill>
                  <a:schemeClr val="dk2"/>
                </a:solidFill>
              </a:defRPr>
            </a:lvl7pPr>
            <a:lvl8pPr marL="3657600" lvl="7" indent="-304800" algn="l" rtl="0">
              <a:lnSpc>
                <a:spcPct val="115000"/>
              </a:lnSpc>
              <a:spcBef>
                <a:spcPts val="1600"/>
              </a:spcBef>
              <a:spcAft>
                <a:spcPts val="0"/>
              </a:spcAft>
              <a:buClr>
                <a:schemeClr val="dk2"/>
              </a:buClr>
              <a:buSzPts val="1200"/>
              <a:buChar char="○"/>
              <a:defRPr sz="1200">
                <a:solidFill>
                  <a:schemeClr val="dk2"/>
                </a:solidFill>
              </a:defRPr>
            </a:lvl8pPr>
            <a:lvl9pPr marL="4114800" lvl="8" indent="-304800" algn="l" rtl="0">
              <a:lnSpc>
                <a:spcPct val="115000"/>
              </a:lnSpc>
              <a:spcBef>
                <a:spcPts val="1600"/>
              </a:spcBef>
              <a:spcAft>
                <a:spcPts val="1600"/>
              </a:spcAft>
              <a:buClr>
                <a:schemeClr val="dk2"/>
              </a:buClr>
              <a:buSzPts val="1200"/>
              <a:buChar char="■"/>
              <a:defRPr sz="1200">
                <a:solidFill>
                  <a:schemeClr val="dk2"/>
                </a:solidFill>
              </a:defRPr>
            </a:lvl9pPr>
          </a:lstStyle>
          <a:p>
            <a:endParaRPr/>
          </a:p>
        </p:txBody>
      </p:sp>
      <p:sp>
        <p:nvSpPr>
          <p:cNvPr id="123" name="Google Shape;12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2">
  <p:cSld name="AUTOLAYOUT_22">
    <p:bg>
      <p:bgPr>
        <a:solidFill>
          <a:srgbClr val="FFFFFF"/>
        </a:solidFill>
        <a:effectLst/>
      </p:bgPr>
    </p:bg>
    <p:spTree>
      <p:nvGrpSpPr>
        <p:cNvPr id="1" name="Shape 124"/>
        <p:cNvGrpSpPr/>
        <p:nvPr/>
      </p:nvGrpSpPr>
      <p:grpSpPr>
        <a:xfrm>
          <a:off x="0" y="0"/>
          <a:ext cx="0" cy="0"/>
          <a:chOff x="0" y="0"/>
          <a:chExt cx="0" cy="0"/>
        </a:xfrm>
      </p:grpSpPr>
      <p:sp>
        <p:nvSpPr>
          <p:cNvPr id="125" name="Google Shape;125;p24"/>
          <p:cNvSpPr/>
          <p:nvPr/>
        </p:nvSpPr>
        <p:spPr>
          <a:xfrm rot="10800000">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4"/>
          <p:cNvSpPr txBox="1">
            <a:spLocks noGrp="1"/>
          </p:cNvSpPr>
          <p:nvPr>
            <p:ph type="ctrTitle"/>
          </p:nvPr>
        </p:nvSpPr>
        <p:spPr>
          <a:xfrm>
            <a:off x="320625" y="3615925"/>
            <a:ext cx="6938100" cy="545700"/>
          </a:xfrm>
          <a:prstGeom prst="rect">
            <a:avLst/>
          </a:prstGeom>
          <a:noFill/>
        </p:spPr>
        <p:txBody>
          <a:bodyPr spcFirstLastPara="1" wrap="square" lIns="91425" tIns="91425" rIns="91425" bIns="91425" anchor="b" anchorCtr="0">
            <a:noAutofit/>
          </a:bodyPr>
          <a:lstStyle>
            <a:lvl1pPr lvl="0" algn="l">
              <a:lnSpc>
                <a:spcPct val="100000"/>
              </a:lnSpc>
              <a:spcBef>
                <a:spcPts val="0"/>
              </a:spcBef>
              <a:spcAft>
                <a:spcPts val="0"/>
              </a:spcAft>
              <a:buClr>
                <a:srgbClr val="212121"/>
              </a:buClr>
              <a:buSzPts val="2400"/>
              <a:buNone/>
              <a:defRPr sz="2400">
                <a:solidFill>
                  <a:srgbClr val="212121"/>
                </a:solidFill>
              </a:defRPr>
            </a:lvl1pPr>
            <a:lvl2pPr lvl="1" algn="l">
              <a:lnSpc>
                <a:spcPct val="100000"/>
              </a:lnSpc>
              <a:spcBef>
                <a:spcPts val="0"/>
              </a:spcBef>
              <a:spcAft>
                <a:spcPts val="0"/>
              </a:spcAft>
              <a:buClr>
                <a:srgbClr val="212121"/>
              </a:buClr>
              <a:buSzPts val="2400"/>
              <a:buNone/>
              <a:defRPr sz="2400">
                <a:solidFill>
                  <a:srgbClr val="212121"/>
                </a:solidFill>
              </a:defRPr>
            </a:lvl2pPr>
            <a:lvl3pPr lvl="2" algn="l">
              <a:lnSpc>
                <a:spcPct val="100000"/>
              </a:lnSpc>
              <a:spcBef>
                <a:spcPts val="0"/>
              </a:spcBef>
              <a:spcAft>
                <a:spcPts val="0"/>
              </a:spcAft>
              <a:buClr>
                <a:srgbClr val="212121"/>
              </a:buClr>
              <a:buSzPts val="2400"/>
              <a:buNone/>
              <a:defRPr sz="2400">
                <a:solidFill>
                  <a:srgbClr val="212121"/>
                </a:solidFill>
              </a:defRPr>
            </a:lvl3pPr>
            <a:lvl4pPr lvl="3" algn="l">
              <a:lnSpc>
                <a:spcPct val="100000"/>
              </a:lnSpc>
              <a:spcBef>
                <a:spcPts val="0"/>
              </a:spcBef>
              <a:spcAft>
                <a:spcPts val="0"/>
              </a:spcAft>
              <a:buClr>
                <a:srgbClr val="212121"/>
              </a:buClr>
              <a:buSzPts val="2400"/>
              <a:buNone/>
              <a:defRPr sz="2400">
                <a:solidFill>
                  <a:srgbClr val="212121"/>
                </a:solidFill>
              </a:defRPr>
            </a:lvl4pPr>
            <a:lvl5pPr lvl="4" algn="l">
              <a:lnSpc>
                <a:spcPct val="100000"/>
              </a:lnSpc>
              <a:spcBef>
                <a:spcPts val="0"/>
              </a:spcBef>
              <a:spcAft>
                <a:spcPts val="0"/>
              </a:spcAft>
              <a:buClr>
                <a:srgbClr val="212121"/>
              </a:buClr>
              <a:buSzPts val="2400"/>
              <a:buNone/>
              <a:defRPr sz="2400">
                <a:solidFill>
                  <a:srgbClr val="212121"/>
                </a:solidFill>
              </a:defRPr>
            </a:lvl5pPr>
            <a:lvl6pPr lvl="5" algn="l">
              <a:lnSpc>
                <a:spcPct val="100000"/>
              </a:lnSpc>
              <a:spcBef>
                <a:spcPts val="0"/>
              </a:spcBef>
              <a:spcAft>
                <a:spcPts val="0"/>
              </a:spcAft>
              <a:buClr>
                <a:srgbClr val="212121"/>
              </a:buClr>
              <a:buSzPts val="2400"/>
              <a:buNone/>
              <a:defRPr sz="2400">
                <a:solidFill>
                  <a:srgbClr val="212121"/>
                </a:solidFill>
              </a:defRPr>
            </a:lvl6pPr>
            <a:lvl7pPr lvl="6" algn="l">
              <a:lnSpc>
                <a:spcPct val="100000"/>
              </a:lnSpc>
              <a:spcBef>
                <a:spcPts val="0"/>
              </a:spcBef>
              <a:spcAft>
                <a:spcPts val="0"/>
              </a:spcAft>
              <a:buClr>
                <a:srgbClr val="212121"/>
              </a:buClr>
              <a:buSzPts val="2400"/>
              <a:buNone/>
              <a:defRPr sz="2400">
                <a:solidFill>
                  <a:srgbClr val="212121"/>
                </a:solidFill>
              </a:defRPr>
            </a:lvl7pPr>
            <a:lvl8pPr lvl="7" algn="l">
              <a:lnSpc>
                <a:spcPct val="100000"/>
              </a:lnSpc>
              <a:spcBef>
                <a:spcPts val="0"/>
              </a:spcBef>
              <a:spcAft>
                <a:spcPts val="0"/>
              </a:spcAft>
              <a:buClr>
                <a:srgbClr val="212121"/>
              </a:buClr>
              <a:buSzPts val="2400"/>
              <a:buNone/>
              <a:defRPr sz="2400">
                <a:solidFill>
                  <a:srgbClr val="212121"/>
                </a:solidFill>
              </a:defRPr>
            </a:lvl8pPr>
            <a:lvl9pPr lvl="8" algn="l">
              <a:lnSpc>
                <a:spcPct val="100000"/>
              </a:lnSpc>
              <a:spcBef>
                <a:spcPts val="0"/>
              </a:spcBef>
              <a:spcAft>
                <a:spcPts val="0"/>
              </a:spcAft>
              <a:buClr>
                <a:srgbClr val="212121"/>
              </a:buClr>
              <a:buSzPts val="2400"/>
              <a:buNone/>
              <a:defRPr sz="2400">
                <a:solidFill>
                  <a:srgbClr val="212121"/>
                </a:solidFill>
              </a:defRPr>
            </a:lvl9pPr>
          </a:lstStyle>
          <a:p>
            <a:endParaRPr/>
          </a:p>
        </p:txBody>
      </p:sp>
      <p:sp>
        <p:nvSpPr>
          <p:cNvPr id="127" name="Google Shape;127;p24"/>
          <p:cNvSpPr txBox="1">
            <a:spLocks noGrp="1"/>
          </p:cNvSpPr>
          <p:nvPr>
            <p:ph type="subTitle" idx="1"/>
          </p:nvPr>
        </p:nvSpPr>
        <p:spPr>
          <a:xfrm>
            <a:off x="320625" y="4237825"/>
            <a:ext cx="5871300" cy="3621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616161"/>
              </a:buClr>
              <a:buSzPts val="1600"/>
              <a:buNone/>
              <a:defRPr sz="1600">
                <a:solidFill>
                  <a:srgbClr val="616161"/>
                </a:solidFill>
              </a:defRPr>
            </a:lvl1pPr>
            <a:lvl2pPr lvl="1" algn="l">
              <a:lnSpc>
                <a:spcPct val="100000"/>
              </a:lnSpc>
              <a:spcBef>
                <a:spcPts val="0"/>
              </a:spcBef>
              <a:spcAft>
                <a:spcPts val="0"/>
              </a:spcAft>
              <a:buClr>
                <a:srgbClr val="616161"/>
              </a:buClr>
              <a:buSzPts val="1600"/>
              <a:buNone/>
              <a:defRPr sz="1600">
                <a:solidFill>
                  <a:srgbClr val="616161"/>
                </a:solidFill>
              </a:defRPr>
            </a:lvl2pPr>
            <a:lvl3pPr lvl="2" algn="l">
              <a:lnSpc>
                <a:spcPct val="100000"/>
              </a:lnSpc>
              <a:spcBef>
                <a:spcPts val="0"/>
              </a:spcBef>
              <a:spcAft>
                <a:spcPts val="0"/>
              </a:spcAft>
              <a:buClr>
                <a:srgbClr val="616161"/>
              </a:buClr>
              <a:buSzPts val="1600"/>
              <a:buNone/>
              <a:defRPr sz="1600">
                <a:solidFill>
                  <a:srgbClr val="616161"/>
                </a:solidFill>
              </a:defRPr>
            </a:lvl3pPr>
            <a:lvl4pPr lvl="3" algn="l">
              <a:lnSpc>
                <a:spcPct val="100000"/>
              </a:lnSpc>
              <a:spcBef>
                <a:spcPts val="0"/>
              </a:spcBef>
              <a:spcAft>
                <a:spcPts val="0"/>
              </a:spcAft>
              <a:buClr>
                <a:srgbClr val="616161"/>
              </a:buClr>
              <a:buSzPts val="1600"/>
              <a:buNone/>
              <a:defRPr sz="1600">
                <a:solidFill>
                  <a:srgbClr val="616161"/>
                </a:solidFill>
              </a:defRPr>
            </a:lvl4pPr>
            <a:lvl5pPr lvl="4" algn="l">
              <a:lnSpc>
                <a:spcPct val="100000"/>
              </a:lnSpc>
              <a:spcBef>
                <a:spcPts val="0"/>
              </a:spcBef>
              <a:spcAft>
                <a:spcPts val="0"/>
              </a:spcAft>
              <a:buClr>
                <a:srgbClr val="616161"/>
              </a:buClr>
              <a:buSzPts val="1600"/>
              <a:buNone/>
              <a:defRPr sz="1600">
                <a:solidFill>
                  <a:srgbClr val="616161"/>
                </a:solidFill>
              </a:defRPr>
            </a:lvl5pPr>
            <a:lvl6pPr lvl="5" algn="l">
              <a:lnSpc>
                <a:spcPct val="100000"/>
              </a:lnSpc>
              <a:spcBef>
                <a:spcPts val="0"/>
              </a:spcBef>
              <a:spcAft>
                <a:spcPts val="0"/>
              </a:spcAft>
              <a:buClr>
                <a:srgbClr val="616161"/>
              </a:buClr>
              <a:buSzPts val="1600"/>
              <a:buNone/>
              <a:defRPr sz="1600">
                <a:solidFill>
                  <a:srgbClr val="616161"/>
                </a:solidFill>
              </a:defRPr>
            </a:lvl6pPr>
            <a:lvl7pPr lvl="6" algn="l">
              <a:lnSpc>
                <a:spcPct val="100000"/>
              </a:lnSpc>
              <a:spcBef>
                <a:spcPts val="0"/>
              </a:spcBef>
              <a:spcAft>
                <a:spcPts val="0"/>
              </a:spcAft>
              <a:buClr>
                <a:srgbClr val="616161"/>
              </a:buClr>
              <a:buSzPts val="1600"/>
              <a:buNone/>
              <a:defRPr sz="1600">
                <a:solidFill>
                  <a:srgbClr val="616161"/>
                </a:solidFill>
              </a:defRPr>
            </a:lvl7pPr>
            <a:lvl8pPr lvl="7" algn="l">
              <a:lnSpc>
                <a:spcPct val="100000"/>
              </a:lnSpc>
              <a:spcBef>
                <a:spcPts val="0"/>
              </a:spcBef>
              <a:spcAft>
                <a:spcPts val="0"/>
              </a:spcAft>
              <a:buClr>
                <a:srgbClr val="616161"/>
              </a:buClr>
              <a:buSzPts val="1600"/>
              <a:buNone/>
              <a:defRPr sz="1600">
                <a:solidFill>
                  <a:srgbClr val="616161"/>
                </a:solidFill>
              </a:defRPr>
            </a:lvl8pPr>
            <a:lvl9pPr lvl="8" algn="l">
              <a:lnSpc>
                <a:spcPct val="100000"/>
              </a:lnSpc>
              <a:spcBef>
                <a:spcPts val="0"/>
              </a:spcBef>
              <a:spcAft>
                <a:spcPts val="0"/>
              </a:spcAft>
              <a:buClr>
                <a:srgbClr val="616161"/>
              </a:buClr>
              <a:buSzPts val="1600"/>
              <a:buNone/>
              <a:defRPr sz="1600">
                <a:solidFill>
                  <a:srgbClr val="616161"/>
                </a:solidFill>
              </a:defRPr>
            </a:lvl9pPr>
          </a:lstStyle>
          <a:p>
            <a:endParaRPr/>
          </a:p>
        </p:txBody>
      </p:sp>
      <p:sp>
        <p:nvSpPr>
          <p:cNvPr id="128" name="Google Shape;12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3">
  <p:cSld name="AUTOLAYOUT_23">
    <p:bg>
      <p:bgPr>
        <a:solidFill>
          <a:srgbClr val="FFFFFF"/>
        </a:solidFill>
        <a:effectLst/>
      </p:bgPr>
    </p:bg>
    <p:spTree>
      <p:nvGrpSpPr>
        <p:cNvPr id="1" name="Shape 129"/>
        <p:cNvGrpSpPr/>
        <p:nvPr/>
      </p:nvGrpSpPr>
      <p:grpSpPr>
        <a:xfrm>
          <a:off x="0" y="0"/>
          <a:ext cx="0" cy="0"/>
          <a:chOff x="0" y="0"/>
          <a:chExt cx="0" cy="0"/>
        </a:xfrm>
      </p:grpSpPr>
      <p:sp>
        <p:nvSpPr>
          <p:cNvPr id="130" name="Google Shape;130;p25"/>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 name="Google Shape;131;p25"/>
          <p:cNvCxnSpPr/>
          <p:nvPr/>
        </p:nvCxnSpPr>
        <p:spPr>
          <a:xfrm>
            <a:off x="474475" y="336950"/>
            <a:ext cx="3163200" cy="0"/>
          </a:xfrm>
          <a:prstGeom prst="straightConnector1">
            <a:avLst/>
          </a:prstGeom>
          <a:noFill/>
          <a:ln w="9525" cap="flat" cmpd="sng">
            <a:solidFill>
              <a:schemeClr val="dk1"/>
            </a:solidFill>
            <a:prstDash val="solid"/>
            <a:round/>
            <a:headEnd type="none" w="sm" len="sm"/>
            <a:tailEnd type="none" w="sm" len="sm"/>
          </a:ln>
        </p:spPr>
      </p:cxnSp>
      <p:cxnSp>
        <p:nvCxnSpPr>
          <p:cNvPr id="132" name="Google Shape;132;p25"/>
          <p:cNvCxnSpPr/>
          <p:nvPr/>
        </p:nvCxnSpPr>
        <p:spPr>
          <a:xfrm>
            <a:off x="3828800" y="344225"/>
            <a:ext cx="4863000" cy="0"/>
          </a:xfrm>
          <a:prstGeom prst="straightConnector1">
            <a:avLst/>
          </a:prstGeom>
          <a:noFill/>
          <a:ln w="9525" cap="flat" cmpd="sng">
            <a:solidFill>
              <a:schemeClr val="dk1"/>
            </a:solidFill>
            <a:prstDash val="solid"/>
            <a:round/>
            <a:headEnd type="none" w="sm" len="sm"/>
            <a:tailEnd type="none" w="sm" len="sm"/>
          </a:ln>
        </p:spPr>
      </p:cxnSp>
      <p:sp>
        <p:nvSpPr>
          <p:cNvPr id="133" name="Google Shape;133;p25"/>
          <p:cNvSpPr txBox="1">
            <a:spLocks noGrp="1"/>
          </p:cNvSpPr>
          <p:nvPr>
            <p:ph type="title"/>
          </p:nvPr>
        </p:nvSpPr>
        <p:spPr>
          <a:xfrm>
            <a:off x="474475" y="450125"/>
            <a:ext cx="3163200" cy="20622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3000"/>
              <a:buNone/>
              <a:defRPr sz="3000" b="1">
                <a:solidFill>
                  <a:schemeClr val="dk1"/>
                </a:solidFill>
              </a:defRPr>
            </a:lvl1pPr>
            <a:lvl2pPr lvl="1" algn="l">
              <a:lnSpc>
                <a:spcPct val="100000"/>
              </a:lnSpc>
              <a:spcBef>
                <a:spcPts val="0"/>
              </a:spcBef>
              <a:spcAft>
                <a:spcPts val="0"/>
              </a:spcAft>
              <a:buClr>
                <a:schemeClr val="dk1"/>
              </a:buClr>
              <a:buSzPts val="3000"/>
              <a:buNone/>
              <a:defRPr sz="3000" b="1">
                <a:solidFill>
                  <a:schemeClr val="dk1"/>
                </a:solidFill>
              </a:defRPr>
            </a:lvl2pPr>
            <a:lvl3pPr lvl="2" algn="l">
              <a:lnSpc>
                <a:spcPct val="100000"/>
              </a:lnSpc>
              <a:spcBef>
                <a:spcPts val="0"/>
              </a:spcBef>
              <a:spcAft>
                <a:spcPts val="0"/>
              </a:spcAft>
              <a:buClr>
                <a:schemeClr val="dk1"/>
              </a:buClr>
              <a:buSzPts val="3000"/>
              <a:buNone/>
              <a:defRPr sz="3000" b="1">
                <a:solidFill>
                  <a:schemeClr val="dk1"/>
                </a:solidFill>
              </a:defRPr>
            </a:lvl3pPr>
            <a:lvl4pPr lvl="3" algn="l">
              <a:lnSpc>
                <a:spcPct val="100000"/>
              </a:lnSpc>
              <a:spcBef>
                <a:spcPts val="0"/>
              </a:spcBef>
              <a:spcAft>
                <a:spcPts val="0"/>
              </a:spcAft>
              <a:buClr>
                <a:schemeClr val="dk1"/>
              </a:buClr>
              <a:buSzPts val="3000"/>
              <a:buNone/>
              <a:defRPr sz="3000" b="1">
                <a:solidFill>
                  <a:schemeClr val="dk1"/>
                </a:solidFill>
              </a:defRPr>
            </a:lvl4pPr>
            <a:lvl5pPr lvl="4" algn="l">
              <a:lnSpc>
                <a:spcPct val="100000"/>
              </a:lnSpc>
              <a:spcBef>
                <a:spcPts val="0"/>
              </a:spcBef>
              <a:spcAft>
                <a:spcPts val="0"/>
              </a:spcAft>
              <a:buClr>
                <a:schemeClr val="dk1"/>
              </a:buClr>
              <a:buSzPts val="3000"/>
              <a:buNone/>
              <a:defRPr sz="3000" b="1">
                <a:solidFill>
                  <a:schemeClr val="dk1"/>
                </a:solidFill>
              </a:defRPr>
            </a:lvl5pPr>
            <a:lvl6pPr lvl="5" algn="l">
              <a:lnSpc>
                <a:spcPct val="100000"/>
              </a:lnSpc>
              <a:spcBef>
                <a:spcPts val="0"/>
              </a:spcBef>
              <a:spcAft>
                <a:spcPts val="0"/>
              </a:spcAft>
              <a:buClr>
                <a:schemeClr val="dk1"/>
              </a:buClr>
              <a:buSzPts val="3000"/>
              <a:buNone/>
              <a:defRPr sz="3000" b="1">
                <a:solidFill>
                  <a:schemeClr val="dk1"/>
                </a:solidFill>
              </a:defRPr>
            </a:lvl6pPr>
            <a:lvl7pPr lvl="6" algn="l">
              <a:lnSpc>
                <a:spcPct val="100000"/>
              </a:lnSpc>
              <a:spcBef>
                <a:spcPts val="0"/>
              </a:spcBef>
              <a:spcAft>
                <a:spcPts val="0"/>
              </a:spcAft>
              <a:buClr>
                <a:schemeClr val="dk1"/>
              </a:buClr>
              <a:buSzPts val="3000"/>
              <a:buNone/>
              <a:defRPr sz="3000" b="1">
                <a:solidFill>
                  <a:schemeClr val="dk1"/>
                </a:solidFill>
              </a:defRPr>
            </a:lvl7pPr>
            <a:lvl8pPr lvl="7" algn="l">
              <a:lnSpc>
                <a:spcPct val="100000"/>
              </a:lnSpc>
              <a:spcBef>
                <a:spcPts val="0"/>
              </a:spcBef>
              <a:spcAft>
                <a:spcPts val="0"/>
              </a:spcAft>
              <a:buClr>
                <a:schemeClr val="dk1"/>
              </a:buClr>
              <a:buSzPts val="3000"/>
              <a:buNone/>
              <a:defRPr sz="3000" b="1">
                <a:solidFill>
                  <a:schemeClr val="dk1"/>
                </a:solidFill>
              </a:defRPr>
            </a:lvl8pPr>
            <a:lvl9pPr lvl="8" algn="l">
              <a:lnSpc>
                <a:spcPct val="100000"/>
              </a:lnSpc>
              <a:spcBef>
                <a:spcPts val="0"/>
              </a:spcBef>
              <a:spcAft>
                <a:spcPts val="0"/>
              </a:spcAft>
              <a:buClr>
                <a:schemeClr val="dk1"/>
              </a:buClr>
              <a:buSzPts val="3000"/>
              <a:buNone/>
              <a:defRPr sz="3000" b="1">
                <a:solidFill>
                  <a:schemeClr val="dk1"/>
                </a:solidFill>
              </a:defRPr>
            </a:lvl9pPr>
          </a:lstStyle>
          <a:p>
            <a:endParaRPr/>
          </a:p>
        </p:txBody>
      </p:sp>
      <p:sp>
        <p:nvSpPr>
          <p:cNvPr id="134" name="Google Shape;134;p25"/>
          <p:cNvSpPr txBox="1">
            <a:spLocks noGrp="1"/>
          </p:cNvSpPr>
          <p:nvPr>
            <p:ph type="body" idx="1"/>
          </p:nvPr>
        </p:nvSpPr>
        <p:spPr>
          <a:xfrm>
            <a:off x="3828775" y="2969475"/>
            <a:ext cx="4863000" cy="1596000"/>
          </a:xfrm>
          <a:prstGeom prst="rect">
            <a:avLst/>
          </a:prstGeom>
          <a:noFill/>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Char char="●"/>
              <a:defRPr sz="1800">
                <a:solidFill>
                  <a:schemeClr val="dk2"/>
                </a:solidFill>
              </a:defRPr>
            </a:lvl1pPr>
            <a:lvl2pPr marL="914400" lvl="1" indent="-304800" algn="l">
              <a:lnSpc>
                <a:spcPct val="115000"/>
              </a:lnSpc>
              <a:spcBef>
                <a:spcPts val="1600"/>
              </a:spcBef>
              <a:spcAft>
                <a:spcPts val="0"/>
              </a:spcAft>
              <a:buClr>
                <a:schemeClr val="dk2"/>
              </a:buClr>
              <a:buSzPts val="1200"/>
              <a:buChar char="○"/>
              <a:defRPr sz="1400">
                <a:solidFill>
                  <a:schemeClr val="dk2"/>
                </a:solidFill>
              </a:defRPr>
            </a:lvl2pPr>
            <a:lvl3pPr marL="1371600" lvl="2" indent="-304800" algn="l">
              <a:lnSpc>
                <a:spcPct val="115000"/>
              </a:lnSpc>
              <a:spcBef>
                <a:spcPts val="1600"/>
              </a:spcBef>
              <a:spcAft>
                <a:spcPts val="0"/>
              </a:spcAft>
              <a:buClr>
                <a:schemeClr val="dk2"/>
              </a:buClr>
              <a:buSzPts val="1200"/>
              <a:buChar char="■"/>
              <a:defRPr sz="1400">
                <a:solidFill>
                  <a:schemeClr val="dk2"/>
                </a:solidFill>
              </a:defRPr>
            </a:lvl3pPr>
            <a:lvl4pPr marL="1828800" lvl="3" indent="-304800" algn="l">
              <a:lnSpc>
                <a:spcPct val="115000"/>
              </a:lnSpc>
              <a:spcBef>
                <a:spcPts val="1600"/>
              </a:spcBef>
              <a:spcAft>
                <a:spcPts val="0"/>
              </a:spcAft>
              <a:buClr>
                <a:schemeClr val="dk2"/>
              </a:buClr>
              <a:buSzPts val="1200"/>
              <a:buChar char="●"/>
              <a:defRPr sz="1400">
                <a:solidFill>
                  <a:schemeClr val="dk2"/>
                </a:solidFill>
              </a:defRPr>
            </a:lvl4pPr>
            <a:lvl5pPr marL="2286000" lvl="4" indent="-304800" algn="l">
              <a:lnSpc>
                <a:spcPct val="115000"/>
              </a:lnSpc>
              <a:spcBef>
                <a:spcPts val="1600"/>
              </a:spcBef>
              <a:spcAft>
                <a:spcPts val="0"/>
              </a:spcAft>
              <a:buClr>
                <a:schemeClr val="dk2"/>
              </a:buClr>
              <a:buSzPts val="1200"/>
              <a:buChar char="○"/>
              <a:defRPr sz="1400">
                <a:solidFill>
                  <a:schemeClr val="dk2"/>
                </a:solidFill>
              </a:defRPr>
            </a:lvl5pPr>
            <a:lvl6pPr marL="2743200" lvl="5" indent="-304800" algn="l">
              <a:lnSpc>
                <a:spcPct val="115000"/>
              </a:lnSpc>
              <a:spcBef>
                <a:spcPts val="1600"/>
              </a:spcBef>
              <a:spcAft>
                <a:spcPts val="0"/>
              </a:spcAft>
              <a:buClr>
                <a:schemeClr val="dk2"/>
              </a:buClr>
              <a:buSzPts val="1200"/>
              <a:buChar char="■"/>
              <a:defRPr sz="1400">
                <a:solidFill>
                  <a:schemeClr val="dk2"/>
                </a:solidFill>
              </a:defRPr>
            </a:lvl6pPr>
            <a:lvl7pPr marL="3200400" lvl="6" indent="-304800" algn="l">
              <a:lnSpc>
                <a:spcPct val="115000"/>
              </a:lnSpc>
              <a:spcBef>
                <a:spcPts val="1600"/>
              </a:spcBef>
              <a:spcAft>
                <a:spcPts val="0"/>
              </a:spcAft>
              <a:buClr>
                <a:schemeClr val="dk2"/>
              </a:buClr>
              <a:buSzPts val="1200"/>
              <a:buChar char="●"/>
              <a:defRPr sz="1400">
                <a:solidFill>
                  <a:schemeClr val="dk2"/>
                </a:solidFill>
              </a:defRPr>
            </a:lvl7pPr>
            <a:lvl8pPr marL="3657600" lvl="7" indent="-304800" algn="l">
              <a:lnSpc>
                <a:spcPct val="115000"/>
              </a:lnSpc>
              <a:spcBef>
                <a:spcPts val="1600"/>
              </a:spcBef>
              <a:spcAft>
                <a:spcPts val="0"/>
              </a:spcAft>
              <a:buClr>
                <a:schemeClr val="dk2"/>
              </a:buClr>
              <a:buSzPts val="1200"/>
              <a:buChar char="○"/>
              <a:defRPr sz="1400">
                <a:solidFill>
                  <a:schemeClr val="dk2"/>
                </a:solidFill>
              </a:defRPr>
            </a:lvl8pPr>
            <a:lvl9pPr marL="4114800" lvl="8" indent="-304800" algn="l">
              <a:lnSpc>
                <a:spcPct val="115000"/>
              </a:lnSpc>
              <a:spcBef>
                <a:spcPts val="1600"/>
              </a:spcBef>
              <a:spcAft>
                <a:spcPts val="1600"/>
              </a:spcAft>
              <a:buClr>
                <a:schemeClr val="dk2"/>
              </a:buClr>
              <a:buSzPts val="1200"/>
              <a:buChar char="■"/>
              <a:defRPr sz="1400">
                <a:solidFill>
                  <a:schemeClr val="dk2"/>
                </a:solidFill>
              </a:defRPr>
            </a:lvl9pPr>
          </a:lstStyle>
          <a:p>
            <a:endParaRPr/>
          </a:p>
        </p:txBody>
      </p:sp>
      <p:sp>
        <p:nvSpPr>
          <p:cNvPr id="135" name="Google Shape;135;p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5">
  <p:cSld name="AUTOLAYOUT_25">
    <p:bg>
      <p:bgPr>
        <a:solidFill>
          <a:srgbClr val="FFFFFF"/>
        </a:solidFill>
        <a:effectLst/>
      </p:bgPr>
    </p:bg>
    <p:spTree>
      <p:nvGrpSpPr>
        <p:cNvPr id="1" name="Shape 136"/>
        <p:cNvGrpSpPr/>
        <p:nvPr/>
      </p:nvGrpSpPr>
      <p:grpSpPr>
        <a:xfrm>
          <a:off x="0" y="0"/>
          <a:ext cx="0" cy="0"/>
          <a:chOff x="0" y="0"/>
          <a:chExt cx="0" cy="0"/>
        </a:xfrm>
      </p:grpSpPr>
      <p:sp>
        <p:nvSpPr>
          <p:cNvPr id="137" name="Google Shape;137;p2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p:nvPr/>
        </p:nvSpPr>
        <p:spPr>
          <a:xfrm>
            <a:off x="3389100" y="0"/>
            <a:ext cx="5754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40" name="Google Shape;140;p26"/>
          <p:cNvSpPr txBox="1">
            <a:spLocks noGrp="1"/>
          </p:cNvSpPr>
          <p:nvPr>
            <p:ph type="title"/>
          </p:nvPr>
        </p:nvSpPr>
        <p:spPr>
          <a:xfrm>
            <a:off x="321825" y="694100"/>
            <a:ext cx="2651400" cy="17817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None/>
              <a:defRPr sz="2600" b="1">
                <a:solidFill>
                  <a:schemeClr val="dk1"/>
                </a:solidFill>
              </a:defRPr>
            </a:lvl1pPr>
            <a:lvl2pPr lvl="1" algn="l">
              <a:lnSpc>
                <a:spcPct val="100000"/>
              </a:lnSpc>
              <a:spcBef>
                <a:spcPts val="0"/>
              </a:spcBef>
              <a:spcAft>
                <a:spcPts val="0"/>
              </a:spcAft>
              <a:buNone/>
              <a:defRPr sz="2600" b="1">
                <a:solidFill>
                  <a:schemeClr val="dk1"/>
                </a:solidFill>
              </a:defRPr>
            </a:lvl2pPr>
            <a:lvl3pPr lvl="2" algn="l">
              <a:lnSpc>
                <a:spcPct val="100000"/>
              </a:lnSpc>
              <a:spcBef>
                <a:spcPts val="0"/>
              </a:spcBef>
              <a:spcAft>
                <a:spcPts val="0"/>
              </a:spcAft>
              <a:buNone/>
              <a:defRPr sz="2600" b="1">
                <a:solidFill>
                  <a:schemeClr val="dk1"/>
                </a:solidFill>
              </a:defRPr>
            </a:lvl3pPr>
            <a:lvl4pPr lvl="3" algn="l">
              <a:lnSpc>
                <a:spcPct val="100000"/>
              </a:lnSpc>
              <a:spcBef>
                <a:spcPts val="0"/>
              </a:spcBef>
              <a:spcAft>
                <a:spcPts val="0"/>
              </a:spcAft>
              <a:buNone/>
              <a:defRPr sz="2600" b="1">
                <a:solidFill>
                  <a:schemeClr val="dk1"/>
                </a:solidFill>
              </a:defRPr>
            </a:lvl4pPr>
            <a:lvl5pPr lvl="4" algn="l">
              <a:lnSpc>
                <a:spcPct val="100000"/>
              </a:lnSpc>
              <a:spcBef>
                <a:spcPts val="0"/>
              </a:spcBef>
              <a:spcAft>
                <a:spcPts val="0"/>
              </a:spcAft>
              <a:buNone/>
              <a:defRPr sz="2600" b="1">
                <a:solidFill>
                  <a:schemeClr val="dk1"/>
                </a:solidFill>
              </a:defRPr>
            </a:lvl5pPr>
            <a:lvl6pPr lvl="5" algn="l">
              <a:lnSpc>
                <a:spcPct val="100000"/>
              </a:lnSpc>
              <a:spcBef>
                <a:spcPts val="0"/>
              </a:spcBef>
              <a:spcAft>
                <a:spcPts val="0"/>
              </a:spcAft>
              <a:buNone/>
              <a:defRPr sz="2600" b="1">
                <a:solidFill>
                  <a:schemeClr val="dk1"/>
                </a:solidFill>
              </a:defRPr>
            </a:lvl6pPr>
            <a:lvl7pPr lvl="6" algn="l">
              <a:lnSpc>
                <a:spcPct val="100000"/>
              </a:lnSpc>
              <a:spcBef>
                <a:spcPts val="0"/>
              </a:spcBef>
              <a:spcAft>
                <a:spcPts val="0"/>
              </a:spcAft>
              <a:buNone/>
              <a:defRPr sz="2600" b="1">
                <a:solidFill>
                  <a:schemeClr val="dk1"/>
                </a:solidFill>
              </a:defRPr>
            </a:lvl7pPr>
            <a:lvl8pPr lvl="7" algn="l">
              <a:lnSpc>
                <a:spcPct val="100000"/>
              </a:lnSpc>
              <a:spcBef>
                <a:spcPts val="0"/>
              </a:spcBef>
              <a:spcAft>
                <a:spcPts val="0"/>
              </a:spcAft>
              <a:buNone/>
              <a:defRPr sz="2600" b="1">
                <a:solidFill>
                  <a:schemeClr val="dk1"/>
                </a:solidFill>
              </a:defRPr>
            </a:lvl8pPr>
            <a:lvl9pPr lvl="8" algn="l">
              <a:lnSpc>
                <a:spcPct val="100000"/>
              </a:lnSpc>
              <a:spcBef>
                <a:spcPts val="0"/>
              </a:spcBef>
              <a:spcAft>
                <a:spcPts val="0"/>
              </a:spcAft>
              <a:buNone/>
              <a:defRPr sz="2600" b="1">
                <a:solidFill>
                  <a:schemeClr val="dk1"/>
                </a:solidFill>
              </a:defRPr>
            </a:lvl9pPr>
          </a:lstStyle>
          <a:p>
            <a:endParaRPr/>
          </a:p>
        </p:txBody>
      </p:sp>
      <p:cxnSp>
        <p:nvCxnSpPr>
          <p:cNvPr id="141" name="Google Shape;141;p26"/>
          <p:cNvCxnSpPr/>
          <p:nvPr/>
        </p:nvCxnSpPr>
        <p:spPr>
          <a:xfrm>
            <a:off x="372950" y="511683"/>
            <a:ext cx="642300" cy="0"/>
          </a:xfrm>
          <a:prstGeom prst="straightConnector1">
            <a:avLst/>
          </a:prstGeom>
          <a:noFill/>
          <a:ln w="76200" cap="flat" cmpd="sng">
            <a:solidFill>
              <a:schemeClr val="accent5"/>
            </a:solidFill>
            <a:prstDash val="solid"/>
            <a:round/>
            <a:headEnd type="none" w="sm" len="sm"/>
            <a:tailEnd type="none" w="sm" len="sm"/>
          </a:ln>
        </p:spPr>
      </p:cxnSp>
      <p:sp>
        <p:nvSpPr>
          <p:cNvPr id="142" name="Google Shape;142;p26"/>
          <p:cNvSpPr txBox="1">
            <a:spLocks noGrp="1"/>
          </p:cNvSpPr>
          <p:nvPr>
            <p:ph type="body" idx="1"/>
          </p:nvPr>
        </p:nvSpPr>
        <p:spPr>
          <a:xfrm>
            <a:off x="321825" y="2506879"/>
            <a:ext cx="2651400" cy="1937100"/>
          </a:xfrm>
          <a:prstGeom prst="rect">
            <a:avLst/>
          </a:prstGeom>
          <a:noFill/>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dk1"/>
              </a:buClr>
              <a:buSzPts val="1400"/>
              <a:buChar char="●"/>
              <a:defRPr sz="1400">
                <a:solidFill>
                  <a:schemeClr val="dk1"/>
                </a:solidFill>
              </a:defRPr>
            </a:lvl1pPr>
            <a:lvl2pPr marL="914400" lvl="1" indent="-304800" algn="l">
              <a:lnSpc>
                <a:spcPct val="115000"/>
              </a:lnSpc>
              <a:spcBef>
                <a:spcPts val="1600"/>
              </a:spcBef>
              <a:spcAft>
                <a:spcPts val="0"/>
              </a:spcAft>
              <a:buClr>
                <a:schemeClr val="dk1"/>
              </a:buClr>
              <a:buSzPts val="1200"/>
              <a:buChar char="○"/>
              <a:defRPr sz="1200">
                <a:solidFill>
                  <a:schemeClr val="dk1"/>
                </a:solidFill>
              </a:defRPr>
            </a:lvl2pPr>
            <a:lvl3pPr marL="1371600" lvl="2" indent="-304800" algn="l">
              <a:lnSpc>
                <a:spcPct val="115000"/>
              </a:lnSpc>
              <a:spcBef>
                <a:spcPts val="1600"/>
              </a:spcBef>
              <a:spcAft>
                <a:spcPts val="0"/>
              </a:spcAft>
              <a:buClr>
                <a:schemeClr val="dk1"/>
              </a:buClr>
              <a:buSzPts val="1200"/>
              <a:buChar char="■"/>
              <a:defRPr sz="1200">
                <a:solidFill>
                  <a:schemeClr val="dk1"/>
                </a:solidFill>
              </a:defRPr>
            </a:lvl3pPr>
            <a:lvl4pPr marL="1828800" lvl="3" indent="-304800" algn="l">
              <a:lnSpc>
                <a:spcPct val="115000"/>
              </a:lnSpc>
              <a:spcBef>
                <a:spcPts val="1600"/>
              </a:spcBef>
              <a:spcAft>
                <a:spcPts val="0"/>
              </a:spcAft>
              <a:buClr>
                <a:schemeClr val="dk1"/>
              </a:buClr>
              <a:buSzPts val="1200"/>
              <a:buChar char="●"/>
              <a:defRPr sz="1200">
                <a:solidFill>
                  <a:schemeClr val="dk1"/>
                </a:solidFill>
              </a:defRPr>
            </a:lvl4pPr>
            <a:lvl5pPr marL="2286000" lvl="4" indent="-304800" algn="l">
              <a:lnSpc>
                <a:spcPct val="115000"/>
              </a:lnSpc>
              <a:spcBef>
                <a:spcPts val="1600"/>
              </a:spcBef>
              <a:spcAft>
                <a:spcPts val="0"/>
              </a:spcAft>
              <a:buClr>
                <a:schemeClr val="dk1"/>
              </a:buClr>
              <a:buSzPts val="1200"/>
              <a:buChar char="○"/>
              <a:defRPr sz="1200">
                <a:solidFill>
                  <a:schemeClr val="dk1"/>
                </a:solidFill>
              </a:defRPr>
            </a:lvl5pPr>
            <a:lvl6pPr marL="2743200" lvl="5" indent="-304800" algn="l">
              <a:lnSpc>
                <a:spcPct val="115000"/>
              </a:lnSpc>
              <a:spcBef>
                <a:spcPts val="1600"/>
              </a:spcBef>
              <a:spcAft>
                <a:spcPts val="0"/>
              </a:spcAft>
              <a:buClr>
                <a:schemeClr val="dk1"/>
              </a:buClr>
              <a:buSzPts val="1200"/>
              <a:buChar char="■"/>
              <a:defRPr sz="1200">
                <a:solidFill>
                  <a:schemeClr val="dk1"/>
                </a:solidFill>
              </a:defRPr>
            </a:lvl6pPr>
            <a:lvl7pPr marL="3200400" lvl="6" indent="-304800" algn="l">
              <a:lnSpc>
                <a:spcPct val="115000"/>
              </a:lnSpc>
              <a:spcBef>
                <a:spcPts val="1600"/>
              </a:spcBef>
              <a:spcAft>
                <a:spcPts val="0"/>
              </a:spcAft>
              <a:buClr>
                <a:schemeClr val="dk1"/>
              </a:buClr>
              <a:buSzPts val="1200"/>
              <a:buChar char="●"/>
              <a:defRPr sz="1200">
                <a:solidFill>
                  <a:schemeClr val="dk1"/>
                </a:solidFill>
              </a:defRPr>
            </a:lvl7pPr>
            <a:lvl8pPr marL="3657600" lvl="7" indent="-304800" algn="l">
              <a:lnSpc>
                <a:spcPct val="115000"/>
              </a:lnSpc>
              <a:spcBef>
                <a:spcPts val="1600"/>
              </a:spcBef>
              <a:spcAft>
                <a:spcPts val="0"/>
              </a:spcAft>
              <a:buClr>
                <a:schemeClr val="dk1"/>
              </a:buClr>
              <a:buSzPts val="1200"/>
              <a:buChar char="○"/>
              <a:defRPr sz="1200">
                <a:solidFill>
                  <a:schemeClr val="dk1"/>
                </a:solidFill>
              </a:defRPr>
            </a:lvl8pPr>
            <a:lvl9pPr marL="4114800" lvl="8" indent="-304800" algn="l">
              <a:lnSpc>
                <a:spcPct val="115000"/>
              </a:lnSpc>
              <a:spcBef>
                <a:spcPts val="1600"/>
              </a:spcBef>
              <a:spcAft>
                <a:spcPts val="160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2"/>
        <p:cNvGrpSpPr/>
        <p:nvPr/>
      </p:nvGrpSpPr>
      <p:grpSpPr>
        <a:xfrm>
          <a:off x="0" y="0"/>
          <a:ext cx="0" cy="0"/>
          <a:chOff x="0" y="0"/>
          <a:chExt cx="0" cy="0"/>
        </a:xfrm>
      </p:grpSpPr>
      <p:sp>
        <p:nvSpPr>
          <p:cNvPr id="53" name="Google Shape;53;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pic>
        <p:nvPicPr>
          <p:cNvPr id="147" name="Google Shape;147;p27"/>
          <p:cNvPicPr preferRelativeResize="0"/>
          <p:nvPr/>
        </p:nvPicPr>
        <p:blipFill>
          <a:blip r:embed="rId3">
            <a:alphaModFix/>
          </a:blip>
          <a:stretch>
            <a:fillRect/>
          </a:stretch>
        </p:blipFill>
        <p:spPr>
          <a:xfrm>
            <a:off x="3441671" y="0"/>
            <a:ext cx="5171658" cy="5143501"/>
          </a:xfrm>
          <a:prstGeom prst="rect">
            <a:avLst/>
          </a:prstGeom>
          <a:noFill/>
          <a:ln>
            <a:noFill/>
          </a:ln>
        </p:spPr>
      </p:pic>
      <p:pic>
        <p:nvPicPr>
          <p:cNvPr id="148" name="Google Shape;148;p27"/>
          <p:cNvPicPr preferRelativeResize="0"/>
          <p:nvPr/>
        </p:nvPicPr>
        <p:blipFill rotWithShape="1">
          <a:blip r:embed="rId4">
            <a:alphaModFix/>
          </a:blip>
          <a:srcRect l="18832" r="18826"/>
          <a:stretch/>
        </p:blipFill>
        <p:spPr>
          <a:xfrm>
            <a:off x="3389000" y="0"/>
            <a:ext cx="5754900" cy="5143501"/>
          </a:xfrm>
          <a:prstGeom prst="rect">
            <a:avLst/>
          </a:prstGeom>
          <a:noFill/>
          <a:ln>
            <a:noFill/>
          </a:ln>
        </p:spPr>
      </p:pic>
      <p:sp>
        <p:nvSpPr>
          <p:cNvPr id="149" name="Google Shape;149;p27"/>
          <p:cNvSpPr/>
          <p:nvPr/>
        </p:nvSpPr>
        <p:spPr>
          <a:xfrm rot="5400000">
            <a:off x="993775" y="1114925"/>
            <a:ext cx="3088500" cy="4431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9E9E9E"/>
              </a:highlight>
            </a:endParaRPr>
          </a:p>
        </p:txBody>
      </p:sp>
      <p:sp>
        <p:nvSpPr>
          <p:cNvPr id="150" name="Google Shape;150;p27"/>
          <p:cNvSpPr txBox="1">
            <a:spLocks noGrp="1"/>
          </p:cNvSpPr>
          <p:nvPr>
            <p:ph type="subTitle" idx="1"/>
          </p:nvPr>
        </p:nvSpPr>
        <p:spPr>
          <a:xfrm>
            <a:off x="398200" y="3859950"/>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300">
                <a:latin typeface="Catamaran"/>
                <a:ea typeface="Catamaran"/>
                <a:cs typeface="Catamaran"/>
                <a:sym typeface="Catamaran"/>
              </a:rPr>
              <a:t>Fernando Patron</a:t>
            </a:r>
            <a:endParaRPr sz="1300">
              <a:latin typeface="Catamaran"/>
              <a:ea typeface="Catamaran"/>
              <a:cs typeface="Catamaran"/>
              <a:sym typeface="Catamaran"/>
            </a:endParaRPr>
          </a:p>
          <a:p>
            <a:pPr marL="0" lvl="0" indent="0" algn="l" rtl="0">
              <a:spcBef>
                <a:spcPts val="0"/>
              </a:spcBef>
              <a:spcAft>
                <a:spcPts val="0"/>
              </a:spcAft>
              <a:buNone/>
            </a:pPr>
            <a:r>
              <a:rPr lang="en" sz="1300">
                <a:latin typeface="Catamaran"/>
                <a:ea typeface="Catamaran"/>
                <a:cs typeface="Catamaran"/>
                <a:sym typeface="Catamaran"/>
              </a:rPr>
              <a:t>Mengting Lin</a:t>
            </a:r>
            <a:endParaRPr sz="1300">
              <a:latin typeface="Catamaran"/>
              <a:ea typeface="Catamaran"/>
              <a:cs typeface="Catamaran"/>
              <a:sym typeface="Catamaran"/>
            </a:endParaRPr>
          </a:p>
          <a:p>
            <a:pPr marL="0" lvl="0" indent="0" algn="l" rtl="0">
              <a:spcBef>
                <a:spcPts val="0"/>
              </a:spcBef>
              <a:spcAft>
                <a:spcPts val="0"/>
              </a:spcAft>
              <a:buNone/>
            </a:pPr>
            <a:r>
              <a:rPr lang="en" sz="1300">
                <a:latin typeface="Catamaran"/>
                <a:ea typeface="Catamaran"/>
                <a:cs typeface="Catamaran"/>
                <a:sym typeface="Catamaran"/>
              </a:rPr>
              <a:t>Alessandro Bruni Conter</a:t>
            </a:r>
            <a:endParaRPr sz="1300">
              <a:latin typeface="Catamaran"/>
              <a:ea typeface="Catamaran"/>
              <a:cs typeface="Catamaran"/>
              <a:sym typeface="Catamaran"/>
            </a:endParaRPr>
          </a:p>
          <a:p>
            <a:pPr marL="0" lvl="0" indent="0" algn="l" rtl="0">
              <a:spcBef>
                <a:spcPts val="0"/>
              </a:spcBef>
              <a:spcAft>
                <a:spcPts val="0"/>
              </a:spcAft>
              <a:buNone/>
            </a:pPr>
            <a:r>
              <a:rPr lang="en" sz="1300">
                <a:latin typeface="Catamaran"/>
                <a:ea typeface="Catamaran"/>
                <a:cs typeface="Catamaran"/>
                <a:sym typeface="Catamaran"/>
              </a:rPr>
              <a:t>Sneha Ramu</a:t>
            </a:r>
            <a:endParaRPr sz="1300">
              <a:latin typeface="Catamaran"/>
              <a:ea typeface="Catamaran"/>
              <a:cs typeface="Catamaran"/>
              <a:sym typeface="Catamaran"/>
            </a:endParaRPr>
          </a:p>
        </p:txBody>
      </p:sp>
      <p:sp>
        <p:nvSpPr>
          <p:cNvPr id="151" name="Google Shape;151;p27"/>
          <p:cNvSpPr txBox="1">
            <a:spLocks noGrp="1"/>
          </p:cNvSpPr>
          <p:nvPr>
            <p:ph type="ctrTitle"/>
          </p:nvPr>
        </p:nvSpPr>
        <p:spPr>
          <a:xfrm>
            <a:off x="398200" y="1953125"/>
            <a:ext cx="45924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00000"/>
                </a:solidFill>
                <a:latin typeface="Catamaran"/>
                <a:ea typeface="Catamaran"/>
                <a:cs typeface="Catamaran"/>
                <a:sym typeface="Catamaran"/>
              </a:rPr>
              <a:t>Air France Business Case</a:t>
            </a:r>
            <a:endParaRPr>
              <a:solidFill>
                <a:srgbClr val="000000"/>
              </a:solidFill>
              <a:latin typeface="Catamaran"/>
              <a:ea typeface="Catamaran"/>
              <a:cs typeface="Catamaran"/>
              <a:sym typeface="Catamaran"/>
            </a:endParaRPr>
          </a:p>
        </p:txBody>
      </p:sp>
      <p:pic>
        <p:nvPicPr>
          <p:cNvPr id="152" name="Google Shape;152;p27"/>
          <p:cNvPicPr preferRelativeResize="0"/>
          <p:nvPr/>
        </p:nvPicPr>
        <p:blipFill>
          <a:blip r:embed="rId5">
            <a:alphaModFix/>
          </a:blip>
          <a:stretch>
            <a:fillRect/>
          </a:stretch>
        </p:blipFill>
        <p:spPr>
          <a:xfrm>
            <a:off x="0" y="0"/>
            <a:ext cx="1379425" cy="1379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6"/>
          <p:cNvSpPr txBox="1">
            <a:spLocks noGrp="1"/>
          </p:cNvSpPr>
          <p:nvPr>
            <p:ph type="subTitle" idx="5"/>
          </p:nvPr>
        </p:nvSpPr>
        <p:spPr>
          <a:xfrm>
            <a:off x="152325" y="4540500"/>
            <a:ext cx="6928200" cy="4221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Catamaran"/>
              <a:buChar char="-"/>
            </a:pPr>
            <a:r>
              <a:rPr lang="en" sz="1200">
                <a:latin typeface="Catamaran"/>
                <a:ea typeface="Catamaran"/>
                <a:cs typeface="Catamaran"/>
                <a:sym typeface="Catamaran"/>
              </a:rPr>
              <a:t>Overall, Yahoo-US performs best in RoA</a:t>
            </a:r>
            <a:endParaRPr sz="1200">
              <a:latin typeface="Catamaran"/>
              <a:ea typeface="Catamaran"/>
              <a:cs typeface="Catamaran"/>
              <a:sym typeface="Catamaran"/>
            </a:endParaRPr>
          </a:p>
          <a:p>
            <a:pPr marL="457200" lvl="0" indent="-304800" algn="l" rtl="0">
              <a:spcBef>
                <a:spcPts val="0"/>
              </a:spcBef>
              <a:spcAft>
                <a:spcPts val="0"/>
              </a:spcAft>
              <a:buSzPts val="1200"/>
              <a:buFont typeface="Catamaran"/>
              <a:buChar char="-"/>
            </a:pPr>
            <a:r>
              <a:rPr lang="en" sz="1200">
                <a:latin typeface="Catamaran"/>
                <a:ea typeface="Catamaran"/>
                <a:cs typeface="Catamaran"/>
                <a:sym typeface="Catamaran"/>
              </a:rPr>
              <a:t>Overall, Overture-US performs worst in RoA</a:t>
            </a:r>
            <a:endParaRPr sz="1200">
              <a:latin typeface="Catamaran"/>
              <a:ea typeface="Catamaran"/>
              <a:cs typeface="Catamaran"/>
              <a:sym typeface="Catamaran"/>
            </a:endParaRPr>
          </a:p>
          <a:p>
            <a:pPr marL="0" lvl="0" indent="0" algn="l" rtl="0">
              <a:spcBef>
                <a:spcPts val="0"/>
              </a:spcBef>
              <a:spcAft>
                <a:spcPts val="0"/>
              </a:spcAft>
              <a:buNone/>
            </a:pPr>
            <a:endParaRPr sz="1200">
              <a:latin typeface="Catamaran"/>
              <a:ea typeface="Catamaran"/>
              <a:cs typeface="Catamaran"/>
              <a:sym typeface="Catamaran"/>
            </a:endParaRPr>
          </a:p>
        </p:txBody>
      </p:sp>
      <p:sp>
        <p:nvSpPr>
          <p:cNvPr id="264" name="Google Shape;264;p36"/>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latin typeface="Catamaran"/>
                <a:ea typeface="Catamaran"/>
                <a:cs typeface="Catamaran"/>
                <a:sym typeface="Catamaran"/>
              </a:rPr>
              <a:t>RoA Analysis</a:t>
            </a:r>
            <a:endParaRPr sz="3200">
              <a:latin typeface="Catamaran"/>
              <a:ea typeface="Catamaran"/>
              <a:cs typeface="Catamaran"/>
              <a:sym typeface="Catamaran"/>
            </a:endParaRPr>
          </a:p>
        </p:txBody>
      </p:sp>
      <p:sp>
        <p:nvSpPr>
          <p:cNvPr id="265" name="Google Shape;265;p36"/>
          <p:cNvSpPr txBox="1">
            <a:spLocks noGrp="1"/>
          </p:cNvSpPr>
          <p:nvPr>
            <p:ph type="ctrTitle" idx="7"/>
          </p:nvPr>
        </p:nvSpPr>
        <p:spPr>
          <a:xfrm>
            <a:off x="152325" y="4250028"/>
            <a:ext cx="2586000" cy="42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latin typeface="Catamaran"/>
                <a:ea typeface="Catamaran"/>
                <a:cs typeface="Catamaran"/>
                <a:sym typeface="Catamaran"/>
              </a:rPr>
              <a:t>Business Insights</a:t>
            </a:r>
            <a:endParaRPr sz="2000">
              <a:latin typeface="Catamaran"/>
              <a:ea typeface="Catamaran"/>
              <a:cs typeface="Catamaran"/>
              <a:sym typeface="Catamaran"/>
            </a:endParaRPr>
          </a:p>
        </p:txBody>
      </p:sp>
      <p:pic>
        <p:nvPicPr>
          <p:cNvPr id="267" name="Google Shape;267;p36"/>
          <p:cNvPicPr preferRelativeResize="0"/>
          <p:nvPr/>
        </p:nvPicPr>
        <p:blipFill>
          <a:blip r:embed="rId3">
            <a:alphaModFix/>
          </a:blip>
          <a:stretch>
            <a:fillRect/>
          </a:stretch>
        </p:blipFill>
        <p:spPr>
          <a:xfrm>
            <a:off x="70725" y="80825"/>
            <a:ext cx="3495226" cy="1983675"/>
          </a:xfrm>
          <a:prstGeom prst="rect">
            <a:avLst/>
          </a:prstGeom>
          <a:noFill/>
          <a:ln>
            <a:noFill/>
          </a:ln>
        </p:spPr>
      </p:pic>
      <p:pic>
        <p:nvPicPr>
          <p:cNvPr id="268" name="Google Shape;268;p36"/>
          <p:cNvPicPr preferRelativeResize="0"/>
          <p:nvPr/>
        </p:nvPicPr>
        <p:blipFill>
          <a:blip r:embed="rId4">
            <a:alphaModFix/>
          </a:blip>
          <a:stretch>
            <a:fillRect/>
          </a:stretch>
        </p:blipFill>
        <p:spPr>
          <a:xfrm>
            <a:off x="3565951" y="80825"/>
            <a:ext cx="3413550" cy="1983686"/>
          </a:xfrm>
          <a:prstGeom prst="rect">
            <a:avLst/>
          </a:prstGeom>
          <a:noFill/>
          <a:ln>
            <a:noFill/>
          </a:ln>
        </p:spPr>
      </p:pic>
      <p:pic>
        <p:nvPicPr>
          <p:cNvPr id="269" name="Google Shape;269;p36"/>
          <p:cNvPicPr preferRelativeResize="0"/>
          <p:nvPr/>
        </p:nvPicPr>
        <p:blipFill>
          <a:blip r:embed="rId5">
            <a:alphaModFix/>
          </a:blip>
          <a:stretch>
            <a:fillRect/>
          </a:stretch>
        </p:blipFill>
        <p:spPr>
          <a:xfrm>
            <a:off x="152325" y="2228850"/>
            <a:ext cx="3413550" cy="1932425"/>
          </a:xfrm>
          <a:prstGeom prst="rect">
            <a:avLst/>
          </a:prstGeom>
          <a:noFill/>
          <a:ln>
            <a:noFill/>
          </a:ln>
        </p:spPr>
      </p:pic>
      <p:pic>
        <p:nvPicPr>
          <p:cNvPr id="270" name="Google Shape;270;p36"/>
          <p:cNvPicPr preferRelativeResize="0"/>
          <p:nvPr/>
        </p:nvPicPr>
        <p:blipFill>
          <a:blip r:embed="rId6">
            <a:alphaModFix/>
          </a:blip>
          <a:stretch>
            <a:fillRect/>
          </a:stretch>
        </p:blipFill>
        <p:spPr>
          <a:xfrm>
            <a:off x="3480713" y="2153700"/>
            <a:ext cx="3584025" cy="20827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7"/>
          <p:cNvSpPr txBox="1">
            <a:spLocks noGrp="1"/>
          </p:cNvSpPr>
          <p:nvPr>
            <p:ph type="ctrTitle"/>
          </p:nvPr>
        </p:nvSpPr>
        <p:spPr>
          <a:xfrm>
            <a:off x="631875" y="842025"/>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276" name="Google Shape;276;p37"/>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37"/>
          <p:cNvSpPr txBox="1">
            <a:spLocks noGrp="1"/>
          </p:cNvSpPr>
          <p:nvPr>
            <p:ph type="ctrTitle" idx="4"/>
          </p:nvPr>
        </p:nvSpPr>
        <p:spPr>
          <a:xfrm>
            <a:off x="631883" y="3331927"/>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278" name="Google Shape;278;p37"/>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37"/>
          <p:cNvSpPr txBox="1">
            <a:spLocks noGrp="1"/>
          </p:cNvSpPr>
          <p:nvPr>
            <p:ph type="ctrTitle" idx="6"/>
          </p:nvPr>
        </p:nvSpPr>
        <p:spPr>
          <a:xfrm rot="5400000">
            <a:off x="6628575" y="1703125"/>
            <a:ext cx="30270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Predictive Analysis</a:t>
            </a:r>
            <a:endParaRPr/>
          </a:p>
        </p:txBody>
      </p:sp>
      <p:sp>
        <p:nvSpPr>
          <p:cNvPr id="280" name="Google Shape;280;p37"/>
          <p:cNvSpPr txBox="1">
            <a:spLocks noGrp="1"/>
          </p:cNvSpPr>
          <p:nvPr>
            <p:ph type="ctrTitle" idx="7"/>
          </p:nvPr>
        </p:nvSpPr>
        <p:spPr>
          <a:xfrm>
            <a:off x="3930851" y="2990384"/>
            <a:ext cx="25860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900">
                <a:latin typeface="Catamaran"/>
                <a:ea typeface="Catamaran"/>
                <a:cs typeface="Catamaran"/>
                <a:sym typeface="Catamaran"/>
              </a:rPr>
              <a:t>Business Insights</a:t>
            </a:r>
            <a:endParaRPr sz="1900">
              <a:latin typeface="Catamaran"/>
              <a:ea typeface="Catamaran"/>
              <a:cs typeface="Catamaran"/>
              <a:sym typeface="Catamaran"/>
            </a:endParaRPr>
          </a:p>
        </p:txBody>
      </p:sp>
      <p:sp>
        <p:nvSpPr>
          <p:cNvPr id="281" name="Google Shape;281;p37"/>
          <p:cNvSpPr txBox="1">
            <a:spLocks noGrp="1"/>
          </p:cNvSpPr>
          <p:nvPr>
            <p:ph type="subTitle" idx="8"/>
          </p:nvPr>
        </p:nvSpPr>
        <p:spPr>
          <a:xfrm>
            <a:off x="3930850" y="3572650"/>
            <a:ext cx="38373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Arial"/>
                <a:ea typeface="Arial"/>
                <a:cs typeface="Arial"/>
                <a:sym typeface="Arial"/>
              </a:rPr>
              <a:t>Business Success (ROA &gt;=1) Conditions</a:t>
            </a:r>
            <a:endParaRPr dirty="0">
              <a:solidFill>
                <a:srgbClr val="000000"/>
              </a:solidFill>
              <a:latin typeface="Arial"/>
              <a:ea typeface="Arial"/>
              <a:cs typeface="Arial"/>
              <a:sym typeface="Arial"/>
            </a:endParaRPr>
          </a:p>
          <a:p>
            <a:pPr marL="457200" lvl="0" indent="-292100" algn="l" rtl="0">
              <a:spcBef>
                <a:spcPts val="0"/>
              </a:spcBef>
              <a:spcAft>
                <a:spcPts val="0"/>
              </a:spcAft>
              <a:buClr>
                <a:srgbClr val="000000"/>
              </a:buClr>
              <a:buSzPts val="1000"/>
              <a:buFont typeface="Arial"/>
              <a:buChar char="-"/>
            </a:pPr>
            <a:r>
              <a:rPr lang="en" dirty="0" err="1">
                <a:solidFill>
                  <a:srgbClr val="000000"/>
                </a:solidFill>
                <a:latin typeface="Arial"/>
                <a:ea typeface="Arial"/>
                <a:cs typeface="Arial"/>
                <a:sym typeface="Arial"/>
              </a:rPr>
              <a:t>Tran.Conv</a:t>
            </a:r>
            <a:r>
              <a:rPr lang="en" dirty="0">
                <a:solidFill>
                  <a:srgbClr val="000000"/>
                </a:solidFill>
                <a:latin typeface="Arial"/>
                <a:ea typeface="Arial"/>
                <a:cs typeface="Arial"/>
                <a:sym typeface="Arial"/>
              </a:rPr>
              <a:t>. % &gt; 120% and Search Engine Bid &lt; $3.8</a:t>
            </a:r>
            <a:endParaRPr dirty="0">
              <a:solidFill>
                <a:srgbClr val="000000"/>
              </a:solidFill>
              <a:latin typeface="Arial"/>
              <a:ea typeface="Arial"/>
              <a:cs typeface="Arial"/>
              <a:sym typeface="Arial"/>
            </a:endParaRPr>
          </a:p>
          <a:p>
            <a:pPr marL="457200" lvl="0" indent="-292100" algn="l" rtl="0">
              <a:spcBef>
                <a:spcPts val="0"/>
              </a:spcBef>
              <a:spcAft>
                <a:spcPts val="0"/>
              </a:spcAft>
              <a:buClr>
                <a:srgbClr val="000000"/>
              </a:buClr>
              <a:buSzPts val="1000"/>
              <a:buFont typeface="Arial"/>
              <a:buChar char="-"/>
            </a:pPr>
            <a:r>
              <a:rPr lang="en" dirty="0">
                <a:solidFill>
                  <a:srgbClr val="000000"/>
                </a:solidFill>
                <a:latin typeface="Arial"/>
                <a:ea typeface="Arial"/>
                <a:cs typeface="Arial"/>
                <a:sym typeface="Arial"/>
              </a:rPr>
              <a:t>Trans. Conv. % is between 43% and 81% with Search Engine Bid &lt; $3.1</a:t>
            </a:r>
            <a:endParaRPr dirty="0">
              <a:solidFill>
                <a:srgbClr val="000000"/>
              </a:solidFill>
              <a:latin typeface="Arial"/>
              <a:ea typeface="Arial"/>
              <a:cs typeface="Arial"/>
              <a:sym typeface="Arial"/>
            </a:endParaRPr>
          </a:p>
          <a:p>
            <a:pPr marL="0" lvl="0" indent="0" algn="l" rtl="0">
              <a:spcBef>
                <a:spcPts val="0"/>
              </a:spcBef>
              <a:spcAft>
                <a:spcPts val="0"/>
              </a:spcAft>
              <a:buNone/>
            </a:pPr>
            <a:r>
              <a:rPr lang="en" dirty="0">
                <a:solidFill>
                  <a:srgbClr val="000000"/>
                </a:solidFill>
                <a:latin typeface="Arial"/>
                <a:ea typeface="Arial"/>
                <a:cs typeface="Arial"/>
                <a:sym typeface="Arial"/>
              </a:rPr>
              <a:t>Business Failure (ROA &lt; 1) Conditions</a:t>
            </a:r>
            <a:endParaRPr dirty="0">
              <a:solidFill>
                <a:srgbClr val="000000"/>
              </a:solidFill>
              <a:latin typeface="Arial"/>
              <a:ea typeface="Arial"/>
              <a:cs typeface="Arial"/>
              <a:sym typeface="Arial"/>
            </a:endParaRPr>
          </a:p>
          <a:p>
            <a:pPr marL="457200" lvl="0" indent="-292100" algn="l" rtl="0">
              <a:spcBef>
                <a:spcPts val="0"/>
              </a:spcBef>
              <a:spcAft>
                <a:spcPts val="0"/>
              </a:spcAft>
              <a:buClr>
                <a:srgbClr val="000000"/>
              </a:buClr>
              <a:buSzPts val="1000"/>
              <a:buFont typeface="Arial"/>
              <a:buChar char="-"/>
            </a:pPr>
            <a:r>
              <a:rPr lang="en" dirty="0">
                <a:solidFill>
                  <a:srgbClr val="000000"/>
                </a:solidFill>
                <a:latin typeface="Arial"/>
                <a:ea typeface="Arial"/>
                <a:cs typeface="Arial"/>
                <a:sym typeface="Arial"/>
              </a:rPr>
              <a:t>Trans. Conv. % &lt; 43% and Search Engine Bid &gt;=  $3.1</a:t>
            </a:r>
            <a:endParaRPr dirty="0">
              <a:solidFill>
                <a:srgbClr val="000000"/>
              </a:solidFill>
              <a:latin typeface="Arial"/>
              <a:ea typeface="Arial"/>
              <a:cs typeface="Arial"/>
              <a:sym typeface="Arial"/>
            </a:endParaRPr>
          </a:p>
          <a:p>
            <a:pPr marL="457200" lvl="0" indent="-292100" algn="l" rtl="0">
              <a:spcBef>
                <a:spcPts val="0"/>
              </a:spcBef>
              <a:spcAft>
                <a:spcPts val="0"/>
              </a:spcAft>
              <a:buClr>
                <a:srgbClr val="000000"/>
              </a:buClr>
              <a:buSzPts val="1000"/>
              <a:buFont typeface="Arial"/>
              <a:buChar char="-"/>
            </a:pPr>
            <a:r>
              <a:rPr lang="en" dirty="0">
                <a:solidFill>
                  <a:srgbClr val="000000"/>
                </a:solidFill>
                <a:latin typeface="Arial"/>
                <a:ea typeface="Arial"/>
                <a:cs typeface="Arial"/>
                <a:sym typeface="Arial"/>
              </a:rPr>
              <a:t>Trans. Conv. % &lt; 120% and Search Engine Bid &gt;= $3.8</a:t>
            </a:r>
            <a:endParaRPr sz="900" dirty="0">
              <a:latin typeface="Catamaran"/>
              <a:ea typeface="Catamaran"/>
              <a:cs typeface="Catamaran"/>
              <a:sym typeface="Catamaran"/>
            </a:endParaRPr>
          </a:p>
        </p:txBody>
      </p:sp>
      <p:pic>
        <p:nvPicPr>
          <p:cNvPr id="282" name="Google Shape;282;p37"/>
          <p:cNvPicPr preferRelativeResize="0"/>
          <p:nvPr/>
        </p:nvPicPr>
        <p:blipFill>
          <a:blip r:embed="rId3">
            <a:alphaModFix/>
          </a:blip>
          <a:stretch>
            <a:fillRect/>
          </a:stretch>
        </p:blipFill>
        <p:spPr>
          <a:xfrm>
            <a:off x="0" y="3121650"/>
            <a:ext cx="3930851" cy="2021850"/>
          </a:xfrm>
          <a:prstGeom prst="rect">
            <a:avLst/>
          </a:prstGeom>
          <a:noFill/>
          <a:ln>
            <a:noFill/>
          </a:ln>
        </p:spPr>
      </p:pic>
      <p:pic>
        <p:nvPicPr>
          <p:cNvPr id="283" name="Google Shape;283;p37"/>
          <p:cNvPicPr preferRelativeResize="0"/>
          <p:nvPr/>
        </p:nvPicPr>
        <p:blipFill>
          <a:blip r:embed="rId4">
            <a:alphaModFix/>
          </a:blip>
          <a:stretch>
            <a:fillRect/>
          </a:stretch>
        </p:blipFill>
        <p:spPr>
          <a:xfrm>
            <a:off x="5040200" y="139700"/>
            <a:ext cx="1891850" cy="2647425"/>
          </a:xfrm>
          <a:prstGeom prst="rect">
            <a:avLst/>
          </a:prstGeom>
          <a:noFill/>
          <a:ln>
            <a:noFill/>
          </a:ln>
        </p:spPr>
      </p:pic>
      <p:pic>
        <p:nvPicPr>
          <p:cNvPr id="284" name="Google Shape;284;p37"/>
          <p:cNvPicPr preferRelativeResize="0"/>
          <p:nvPr/>
        </p:nvPicPr>
        <p:blipFill>
          <a:blip r:embed="rId5">
            <a:alphaModFix/>
          </a:blip>
          <a:stretch>
            <a:fillRect/>
          </a:stretch>
        </p:blipFill>
        <p:spPr>
          <a:xfrm>
            <a:off x="151475" y="139700"/>
            <a:ext cx="4812175" cy="28597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8"/>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90" name="Google Shape;290;p38"/>
          <p:cNvSpPr txBox="1">
            <a:spLocks noGrp="1"/>
          </p:cNvSpPr>
          <p:nvPr>
            <p:ph type="ctrTitle" idx="6"/>
          </p:nvPr>
        </p:nvSpPr>
        <p:spPr>
          <a:xfrm rot="5400000">
            <a:off x="6565875" y="1765825"/>
            <a:ext cx="31524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a:latin typeface="Catamaran"/>
                <a:ea typeface="Catamaran"/>
                <a:cs typeface="Catamaran"/>
                <a:sym typeface="Catamaran"/>
              </a:rPr>
              <a:t>Recommendation 1</a:t>
            </a:r>
            <a:endParaRPr sz="2600">
              <a:latin typeface="Catamaran"/>
              <a:ea typeface="Catamaran"/>
              <a:cs typeface="Catamaran"/>
              <a:sym typeface="Catamaran"/>
            </a:endParaRPr>
          </a:p>
        </p:txBody>
      </p:sp>
      <p:sp>
        <p:nvSpPr>
          <p:cNvPr id="291" name="Google Shape;291;p38"/>
          <p:cNvSpPr txBox="1">
            <a:spLocks noGrp="1"/>
          </p:cNvSpPr>
          <p:nvPr>
            <p:ph type="subTitle" idx="8"/>
          </p:nvPr>
        </p:nvSpPr>
        <p:spPr>
          <a:xfrm>
            <a:off x="583475" y="3124875"/>
            <a:ext cx="41268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Catamaran"/>
                <a:ea typeface="Catamaran"/>
                <a:cs typeface="Catamaran"/>
                <a:sym typeface="Catamaran"/>
              </a:rPr>
              <a:t>Increment the budget in keyword match types of “Advanced” and “Broad” which are provided by Yahoo-US and Google-US</a:t>
            </a:r>
            <a:endParaRPr sz="1400">
              <a:latin typeface="Catamaran"/>
              <a:ea typeface="Catamaran"/>
              <a:cs typeface="Catamaran"/>
              <a:sym typeface="Catamaran"/>
            </a:endParaRPr>
          </a:p>
        </p:txBody>
      </p:sp>
      <p:pic>
        <p:nvPicPr>
          <p:cNvPr id="292" name="Google Shape;292;p38"/>
          <p:cNvPicPr preferRelativeResize="0"/>
          <p:nvPr/>
        </p:nvPicPr>
        <p:blipFill>
          <a:blip r:embed="rId3">
            <a:alphaModFix/>
          </a:blip>
          <a:stretch>
            <a:fillRect/>
          </a:stretch>
        </p:blipFill>
        <p:spPr>
          <a:xfrm>
            <a:off x="178650" y="433375"/>
            <a:ext cx="3851324" cy="2205646"/>
          </a:xfrm>
          <a:prstGeom prst="rect">
            <a:avLst/>
          </a:prstGeom>
          <a:noFill/>
          <a:ln>
            <a:noFill/>
          </a:ln>
        </p:spPr>
      </p:pic>
      <p:pic>
        <p:nvPicPr>
          <p:cNvPr id="293" name="Google Shape;293;p38"/>
          <p:cNvPicPr preferRelativeResize="0"/>
          <p:nvPr/>
        </p:nvPicPr>
        <p:blipFill>
          <a:blip r:embed="rId4">
            <a:alphaModFix/>
          </a:blip>
          <a:stretch>
            <a:fillRect/>
          </a:stretch>
        </p:blipFill>
        <p:spPr>
          <a:xfrm>
            <a:off x="3974025" y="426450"/>
            <a:ext cx="3851324" cy="2219500"/>
          </a:xfrm>
          <a:prstGeom prst="rect">
            <a:avLst/>
          </a:prstGeom>
          <a:noFill/>
          <a:ln>
            <a:noFill/>
          </a:ln>
        </p:spPr>
      </p:pic>
      <p:pic>
        <p:nvPicPr>
          <p:cNvPr id="294" name="Google Shape;294;p38"/>
          <p:cNvPicPr preferRelativeResize="0"/>
          <p:nvPr/>
        </p:nvPicPr>
        <p:blipFill>
          <a:blip r:embed="rId5">
            <a:alphaModFix/>
          </a:blip>
          <a:stretch>
            <a:fillRect/>
          </a:stretch>
        </p:blipFill>
        <p:spPr>
          <a:xfrm>
            <a:off x="7634675" y="4131175"/>
            <a:ext cx="946200" cy="946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9"/>
          <p:cNvSpPr txBox="1">
            <a:spLocks noGrp="1"/>
          </p:cNvSpPr>
          <p:nvPr>
            <p:ph type="ctrTitle" idx="6"/>
          </p:nvPr>
        </p:nvSpPr>
        <p:spPr>
          <a:xfrm rot="5400000">
            <a:off x="6025875" y="2305825"/>
            <a:ext cx="42324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latin typeface="Catamaran"/>
                <a:ea typeface="Catamaran"/>
                <a:cs typeface="Catamaran"/>
                <a:sym typeface="Catamaran"/>
              </a:rPr>
              <a:t>Recommendation 2 &amp; 3</a:t>
            </a:r>
            <a:endParaRPr sz="3100">
              <a:latin typeface="Catamaran"/>
              <a:ea typeface="Catamaran"/>
              <a:cs typeface="Catamaran"/>
              <a:sym typeface="Catamaran"/>
            </a:endParaRPr>
          </a:p>
        </p:txBody>
      </p:sp>
      <p:sp>
        <p:nvSpPr>
          <p:cNvPr id="300" name="Google Shape;300;p39"/>
          <p:cNvSpPr txBox="1">
            <a:spLocks noGrp="1"/>
          </p:cNvSpPr>
          <p:nvPr>
            <p:ph type="subTitle" idx="8"/>
          </p:nvPr>
        </p:nvSpPr>
        <p:spPr>
          <a:xfrm>
            <a:off x="582277" y="4070900"/>
            <a:ext cx="31116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Catamaran"/>
                <a:ea typeface="Catamaran"/>
                <a:cs typeface="Catamaran"/>
                <a:sym typeface="Catamaran"/>
              </a:rPr>
              <a:t>Reduce budget in “Impressions” and relocate it from Overture to Yahoo-US and Google-US (the best performing).</a:t>
            </a:r>
            <a:endParaRPr sz="1400">
              <a:latin typeface="Catamaran"/>
              <a:ea typeface="Catamaran"/>
              <a:cs typeface="Catamaran"/>
              <a:sym typeface="Catamaran"/>
            </a:endParaRPr>
          </a:p>
        </p:txBody>
      </p:sp>
      <p:pic>
        <p:nvPicPr>
          <p:cNvPr id="301" name="Google Shape;301;p39"/>
          <p:cNvPicPr preferRelativeResize="0"/>
          <p:nvPr/>
        </p:nvPicPr>
        <p:blipFill>
          <a:blip r:embed="rId3">
            <a:alphaModFix/>
          </a:blip>
          <a:stretch>
            <a:fillRect/>
          </a:stretch>
        </p:blipFill>
        <p:spPr>
          <a:xfrm>
            <a:off x="4238213" y="2574613"/>
            <a:ext cx="2846864" cy="2097325"/>
          </a:xfrm>
          <a:prstGeom prst="rect">
            <a:avLst/>
          </a:prstGeom>
          <a:noFill/>
          <a:ln>
            <a:noFill/>
          </a:ln>
        </p:spPr>
      </p:pic>
      <p:pic>
        <p:nvPicPr>
          <p:cNvPr id="302" name="Google Shape;302;p39"/>
          <p:cNvPicPr preferRelativeResize="0"/>
          <p:nvPr/>
        </p:nvPicPr>
        <p:blipFill>
          <a:blip r:embed="rId4">
            <a:alphaModFix/>
          </a:blip>
          <a:stretch>
            <a:fillRect/>
          </a:stretch>
        </p:blipFill>
        <p:spPr>
          <a:xfrm>
            <a:off x="4179675" y="193550"/>
            <a:ext cx="3198601" cy="2226650"/>
          </a:xfrm>
          <a:prstGeom prst="rect">
            <a:avLst/>
          </a:prstGeom>
          <a:noFill/>
          <a:ln>
            <a:noFill/>
          </a:ln>
        </p:spPr>
      </p:pic>
      <p:pic>
        <p:nvPicPr>
          <p:cNvPr id="303" name="Google Shape;303;p39"/>
          <p:cNvPicPr preferRelativeResize="0"/>
          <p:nvPr/>
        </p:nvPicPr>
        <p:blipFill>
          <a:blip r:embed="rId5">
            <a:alphaModFix/>
          </a:blip>
          <a:stretch>
            <a:fillRect/>
          </a:stretch>
        </p:blipFill>
        <p:spPr>
          <a:xfrm>
            <a:off x="616525" y="201650"/>
            <a:ext cx="3043102" cy="1865726"/>
          </a:xfrm>
          <a:prstGeom prst="rect">
            <a:avLst/>
          </a:prstGeom>
          <a:noFill/>
          <a:ln>
            <a:noFill/>
          </a:ln>
        </p:spPr>
      </p:pic>
      <p:pic>
        <p:nvPicPr>
          <p:cNvPr id="304" name="Google Shape;304;p39"/>
          <p:cNvPicPr preferRelativeResize="0"/>
          <p:nvPr/>
        </p:nvPicPr>
        <p:blipFill>
          <a:blip r:embed="rId6">
            <a:alphaModFix/>
          </a:blip>
          <a:stretch>
            <a:fillRect/>
          </a:stretch>
        </p:blipFill>
        <p:spPr>
          <a:xfrm>
            <a:off x="538775" y="2067375"/>
            <a:ext cx="3198599" cy="184535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40"/>
          <p:cNvPicPr preferRelativeResize="0"/>
          <p:nvPr/>
        </p:nvPicPr>
        <p:blipFill rotWithShape="1">
          <a:blip r:embed="rId3">
            <a:alphaModFix/>
          </a:blip>
          <a:srcRect l="13841" r="13841"/>
          <a:stretch/>
        </p:blipFill>
        <p:spPr>
          <a:xfrm>
            <a:off x="3389000" y="0"/>
            <a:ext cx="5754899" cy="5143500"/>
          </a:xfrm>
          <a:prstGeom prst="rect">
            <a:avLst/>
          </a:prstGeom>
          <a:noFill/>
          <a:ln>
            <a:noFill/>
          </a:ln>
        </p:spPr>
      </p:pic>
      <p:sp>
        <p:nvSpPr>
          <p:cNvPr id="310" name="Google Shape;310;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311" name="Google Shape;311;p40"/>
          <p:cNvSpPr txBox="1">
            <a:spLocks noGrp="1"/>
          </p:cNvSpPr>
          <p:nvPr>
            <p:ph type="title"/>
          </p:nvPr>
        </p:nvSpPr>
        <p:spPr>
          <a:xfrm>
            <a:off x="321825" y="694100"/>
            <a:ext cx="2737200" cy="17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Catamaran"/>
                <a:ea typeface="Catamaran"/>
                <a:cs typeface="Catamaran"/>
                <a:sym typeface="Catamaran"/>
              </a:rPr>
              <a:t>Recommendations &amp; Next Steps</a:t>
            </a:r>
            <a:endParaRPr sz="2400">
              <a:latin typeface="Catamaran"/>
              <a:ea typeface="Catamaran"/>
              <a:cs typeface="Catamaran"/>
              <a:sym typeface="Catamaran"/>
            </a:endParaRPr>
          </a:p>
        </p:txBody>
      </p:sp>
      <p:sp>
        <p:nvSpPr>
          <p:cNvPr id="312" name="Google Shape;312;p40"/>
          <p:cNvSpPr txBox="1">
            <a:spLocks noGrp="1"/>
          </p:cNvSpPr>
          <p:nvPr>
            <p:ph type="body" idx="1"/>
          </p:nvPr>
        </p:nvSpPr>
        <p:spPr>
          <a:xfrm>
            <a:off x="321825" y="1764800"/>
            <a:ext cx="2737200" cy="19371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Font typeface="Catamaran"/>
              <a:buAutoNum type="arabicPeriod"/>
            </a:pPr>
            <a:r>
              <a:rPr lang="en" dirty="0">
                <a:latin typeface="Catamaran"/>
                <a:ea typeface="Catamaran"/>
                <a:cs typeface="Catamaran"/>
                <a:sym typeface="Catamaran"/>
              </a:rPr>
              <a:t>Invest advertising budget to Yahoo-US and Google-US in match types of “Advanced” and “Broad” keywords.</a:t>
            </a:r>
          </a:p>
          <a:p>
            <a:pPr marL="457200" lvl="0" indent="-317500" algn="l" rtl="0">
              <a:lnSpc>
                <a:spcPct val="100000"/>
              </a:lnSpc>
              <a:spcBef>
                <a:spcPts val="0"/>
              </a:spcBef>
              <a:spcAft>
                <a:spcPts val="0"/>
              </a:spcAft>
              <a:buSzPts val="1400"/>
              <a:buFont typeface="Catamaran"/>
              <a:buAutoNum type="arabicPeriod"/>
            </a:pPr>
            <a:endParaRPr lang="en" dirty="0">
              <a:latin typeface="Catamaran"/>
              <a:ea typeface="Catamaran"/>
              <a:cs typeface="Catamaran"/>
              <a:sym typeface="Catamaran"/>
            </a:endParaRPr>
          </a:p>
          <a:p>
            <a:pPr marL="457200" lvl="0" indent="-317500" algn="l" rtl="0">
              <a:lnSpc>
                <a:spcPct val="100000"/>
              </a:lnSpc>
              <a:spcBef>
                <a:spcPts val="0"/>
              </a:spcBef>
              <a:spcAft>
                <a:spcPts val="0"/>
              </a:spcAft>
              <a:buSzPts val="1400"/>
              <a:buFont typeface="Catamaran"/>
              <a:buAutoNum type="arabicPeriod"/>
            </a:pPr>
            <a:r>
              <a:rPr lang="en" dirty="0">
                <a:latin typeface="Catamaran"/>
                <a:ea typeface="Catamaran"/>
                <a:cs typeface="Catamaran"/>
                <a:sym typeface="Catamaran"/>
              </a:rPr>
              <a:t>Reduce expenses in “Impressions”. </a:t>
            </a:r>
          </a:p>
          <a:p>
            <a:pPr marL="457200" lvl="0" indent="-317500" algn="l" rtl="0">
              <a:lnSpc>
                <a:spcPct val="100000"/>
              </a:lnSpc>
              <a:spcBef>
                <a:spcPts val="0"/>
              </a:spcBef>
              <a:spcAft>
                <a:spcPts val="0"/>
              </a:spcAft>
              <a:buSzPts val="1400"/>
              <a:buFont typeface="Catamaran"/>
              <a:buAutoNum type="arabicPeriod"/>
            </a:pPr>
            <a:endParaRPr lang="en" dirty="0">
              <a:latin typeface="Catamaran"/>
              <a:ea typeface="Catamaran"/>
              <a:cs typeface="Catamaran"/>
              <a:sym typeface="Catamaran"/>
            </a:endParaRPr>
          </a:p>
          <a:p>
            <a:pPr marL="457200" lvl="0" indent="-317500" algn="l" rtl="0">
              <a:lnSpc>
                <a:spcPct val="100000"/>
              </a:lnSpc>
              <a:spcBef>
                <a:spcPts val="0"/>
              </a:spcBef>
              <a:spcAft>
                <a:spcPts val="0"/>
              </a:spcAft>
              <a:buSzPts val="1400"/>
              <a:buFont typeface="Catamaran"/>
              <a:buAutoNum type="arabicPeriod"/>
            </a:pPr>
            <a:r>
              <a:rPr lang="en" sz="1200" dirty="0">
                <a:latin typeface="Catamaran"/>
                <a:ea typeface="Catamaran"/>
                <a:cs typeface="Catamaran"/>
                <a:sym typeface="Catamaran"/>
              </a:rPr>
              <a:t>Relocate the budget from Overture to Yahoo-US and Google-US.</a:t>
            </a:r>
            <a:endParaRPr dirty="0">
              <a:latin typeface="Catamaran"/>
              <a:ea typeface="Catamaran"/>
              <a:cs typeface="Catamaran"/>
              <a:sym typeface="Catamaran"/>
            </a:endParaRPr>
          </a:p>
        </p:txBody>
      </p:sp>
      <p:cxnSp>
        <p:nvCxnSpPr>
          <p:cNvPr id="313" name="Google Shape;313;p40"/>
          <p:cNvCxnSpPr/>
          <p:nvPr/>
        </p:nvCxnSpPr>
        <p:spPr>
          <a:xfrm>
            <a:off x="3389100" y="-2"/>
            <a:ext cx="300" cy="5143500"/>
          </a:xfrm>
          <a:prstGeom prst="straightConnector1">
            <a:avLst/>
          </a:prstGeom>
          <a:noFill/>
          <a:ln w="9525" cap="flat" cmpd="sng">
            <a:solidFill>
              <a:srgbClr val="D9D9D9"/>
            </a:solidFill>
            <a:prstDash val="solid"/>
            <a:round/>
            <a:headEnd type="none" w="sm" len="sm"/>
            <a:tailEnd type="none" w="sm" len="sm"/>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41"/>
          <p:cNvPicPr preferRelativeResize="0"/>
          <p:nvPr/>
        </p:nvPicPr>
        <p:blipFill rotWithShape="1">
          <a:blip r:embed="rId3">
            <a:alphaModFix/>
          </a:blip>
          <a:srcRect t="13288" b="13295"/>
          <a:stretch/>
        </p:blipFill>
        <p:spPr>
          <a:xfrm>
            <a:off x="0" y="0"/>
            <a:ext cx="9144002" cy="3615926"/>
          </a:xfrm>
          <a:prstGeom prst="rect">
            <a:avLst/>
          </a:prstGeom>
          <a:noFill/>
          <a:ln>
            <a:noFill/>
          </a:ln>
        </p:spPr>
      </p:pic>
      <p:sp>
        <p:nvSpPr>
          <p:cNvPr id="319" name="Google Shape;319;p41"/>
          <p:cNvSpPr/>
          <p:nvPr/>
        </p:nvSpPr>
        <p:spPr>
          <a:xfrm>
            <a:off x="0" y="2958997"/>
            <a:ext cx="9144000" cy="6669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1"/>
          <p:cNvSpPr/>
          <p:nvPr/>
        </p:nvSpPr>
        <p:spPr>
          <a:xfrm>
            <a:off x="0" y="3615925"/>
            <a:ext cx="9144000" cy="152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1"/>
          <p:cNvSpPr txBox="1">
            <a:spLocks noGrp="1"/>
          </p:cNvSpPr>
          <p:nvPr>
            <p:ph type="ctrTitle"/>
          </p:nvPr>
        </p:nvSpPr>
        <p:spPr>
          <a:xfrm>
            <a:off x="320625" y="3615925"/>
            <a:ext cx="6938100" cy="110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900"/>
              <a:t>Thank You!</a:t>
            </a:r>
            <a:endParaRPr sz="5900"/>
          </a:p>
        </p:txBody>
      </p:sp>
      <p:sp>
        <p:nvSpPr>
          <p:cNvPr id="322" name="Google Shape;32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2"/>
          <p:cNvSpPr txBox="1">
            <a:spLocks noGrp="1"/>
          </p:cNvSpPr>
          <p:nvPr>
            <p:ph type="ctrTitle" idx="7"/>
          </p:nvPr>
        </p:nvSpPr>
        <p:spPr>
          <a:xfrm>
            <a:off x="492126" y="615300"/>
            <a:ext cx="22194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Catamaran"/>
                <a:ea typeface="Catamaran"/>
                <a:cs typeface="Catamaran"/>
                <a:sym typeface="Catamaran"/>
              </a:rPr>
              <a:t>APPENDIX</a:t>
            </a:r>
            <a:endParaRPr sz="3000">
              <a:latin typeface="Catamaran"/>
              <a:ea typeface="Catamaran"/>
              <a:cs typeface="Catamaran"/>
              <a:sym typeface="Catamaran"/>
            </a:endParaRPr>
          </a:p>
        </p:txBody>
      </p:sp>
      <p:pic>
        <p:nvPicPr>
          <p:cNvPr id="328" name="Google Shape;328;p42"/>
          <p:cNvPicPr preferRelativeResize="0"/>
          <p:nvPr/>
        </p:nvPicPr>
        <p:blipFill>
          <a:blip r:embed="rId3">
            <a:alphaModFix/>
          </a:blip>
          <a:stretch>
            <a:fillRect/>
          </a:stretch>
        </p:blipFill>
        <p:spPr>
          <a:xfrm>
            <a:off x="0" y="2068013"/>
            <a:ext cx="9144003" cy="1571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ctrTitle" idx="6"/>
          </p:nvPr>
        </p:nvSpPr>
        <p:spPr>
          <a:xfrm rot="5400000">
            <a:off x="6348075" y="1983625"/>
            <a:ext cx="35880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a:latin typeface="Catamaran"/>
                <a:ea typeface="Catamaran"/>
                <a:cs typeface="Catamaran"/>
                <a:sym typeface="Catamaran"/>
              </a:rPr>
              <a:t>Meet Our Team</a:t>
            </a:r>
            <a:endParaRPr sz="3700">
              <a:latin typeface="Catamaran"/>
              <a:ea typeface="Catamaran"/>
              <a:cs typeface="Catamaran"/>
              <a:sym typeface="Catamaran"/>
            </a:endParaRPr>
          </a:p>
        </p:txBody>
      </p:sp>
      <p:sp>
        <p:nvSpPr>
          <p:cNvPr id="158" name="Google Shape;158;p28"/>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8"/>
          <p:cNvSpPr/>
          <p:nvPr/>
        </p:nvSpPr>
        <p:spPr>
          <a:xfrm>
            <a:off x="3607486" y="-25500"/>
            <a:ext cx="3607500" cy="263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8"/>
          <p:cNvSpPr/>
          <p:nvPr/>
        </p:nvSpPr>
        <p:spPr>
          <a:xfrm>
            <a:off x="0" y="2632200"/>
            <a:ext cx="36075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8"/>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8"/>
          <p:cNvSpPr txBox="1">
            <a:spLocks noGrp="1"/>
          </p:cNvSpPr>
          <p:nvPr>
            <p:ph type="ctrTitle" idx="2"/>
          </p:nvPr>
        </p:nvSpPr>
        <p:spPr>
          <a:xfrm>
            <a:off x="3607574" y="1804725"/>
            <a:ext cx="3607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Alessandro Bruni Conter</a:t>
            </a:r>
            <a:endParaRPr>
              <a:solidFill>
                <a:schemeClr val="lt1"/>
              </a:solidFill>
            </a:endParaRPr>
          </a:p>
        </p:txBody>
      </p:sp>
      <p:sp>
        <p:nvSpPr>
          <p:cNvPr id="163" name="Google Shape;163;p28"/>
          <p:cNvSpPr txBox="1">
            <a:spLocks noGrp="1"/>
          </p:cNvSpPr>
          <p:nvPr>
            <p:ph type="ctrTitle" idx="4"/>
          </p:nvPr>
        </p:nvSpPr>
        <p:spPr>
          <a:xfrm>
            <a:off x="291345" y="4386352"/>
            <a:ext cx="287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Fernando Patron</a:t>
            </a:r>
            <a:endParaRPr>
              <a:solidFill>
                <a:schemeClr val="lt1"/>
              </a:solidFill>
            </a:endParaRPr>
          </a:p>
        </p:txBody>
      </p:sp>
      <p:sp>
        <p:nvSpPr>
          <p:cNvPr id="164" name="Google Shape;164;p28"/>
          <p:cNvSpPr txBox="1">
            <a:spLocks noGrp="1"/>
          </p:cNvSpPr>
          <p:nvPr>
            <p:ph type="ctrTitle"/>
          </p:nvPr>
        </p:nvSpPr>
        <p:spPr>
          <a:xfrm>
            <a:off x="52825" y="1804725"/>
            <a:ext cx="35547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Mengting Lin</a:t>
            </a:r>
            <a:endParaRPr>
              <a:solidFill>
                <a:schemeClr val="dk1"/>
              </a:solidFill>
            </a:endParaRPr>
          </a:p>
        </p:txBody>
      </p:sp>
      <p:sp>
        <p:nvSpPr>
          <p:cNvPr id="165" name="Google Shape;165;p28"/>
          <p:cNvSpPr txBox="1">
            <a:spLocks noGrp="1"/>
          </p:cNvSpPr>
          <p:nvPr>
            <p:ph type="ctrTitle" idx="7"/>
          </p:nvPr>
        </p:nvSpPr>
        <p:spPr>
          <a:xfrm>
            <a:off x="3607475" y="4386350"/>
            <a:ext cx="3607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Sneha Ramu</a:t>
            </a:r>
            <a:endParaRPr/>
          </a:p>
        </p:txBody>
      </p:sp>
      <p:pic>
        <p:nvPicPr>
          <p:cNvPr id="166" name="Google Shape;166;p28"/>
          <p:cNvPicPr preferRelativeResize="0"/>
          <p:nvPr/>
        </p:nvPicPr>
        <p:blipFill>
          <a:blip r:embed="rId3">
            <a:alphaModFix/>
          </a:blip>
          <a:stretch>
            <a:fillRect/>
          </a:stretch>
        </p:blipFill>
        <p:spPr>
          <a:xfrm>
            <a:off x="1047487" y="2780075"/>
            <a:ext cx="1359025" cy="1824601"/>
          </a:xfrm>
          <a:prstGeom prst="rect">
            <a:avLst/>
          </a:prstGeom>
          <a:noFill/>
          <a:ln>
            <a:noFill/>
          </a:ln>
        </p:spPr>
      </p:pic>
      <p:pic>
        <p:nvPicPr>
          <p:cNvPr id="167" name="Google Shape;167;p28"/>
          <p:cNvPicPr preferRelativeResize="0"/>
          <p:nvPr/>
        </p:nvPicPr>
        <p:blipFill>
          <a:blip r:embed="rId4">
            <a:alphaModFix/>
          </a:blip>
          <a:stretch>
            <a:fillRect/>
          </a:stretch>
        </p:blipFill>
        <p:spPr>
          <a:xfrm>
            <a:off x="4731799" y="234025"/>
            <a:ext cx="1359050" cy="1845229"/>
          </a:xfrm>
          <a:prstGeom prst="rect">
            <a:avLst/>
          </a:prstGeom>
          <a:noFill/>
          <a:ln>
            <a:noFill/>
          </a:ln>
        </p:spPr>
      </p:pic>
      <p:pic>
        <p:nvPicPr>
          <p:cNvPr id="168" name="Google Shape;168;p28"/>
          <p:cNvPicPr preferRelativeResize="0"/>
          <p:nvPr/>
        </p:nvPicPr>
        <p:blipFill>
          <a:blip r:embed="rId5">
            <a:alphaModFix/>
          </a:blip>
          <a:stretch>
            <a:fillRect/>
          </a:stretch>
        </p:blipFill>
        <p:spPr>
          <a:xfrm>
            <a:off x="953751" y="234013"/>
            <a:ext cx="1699992" cy="1694749"/>
          </a:xfrm>
          <a:prstGeom prst="rect">
            <a:avLst/>
          </a:prstGeom>
          <a:noFill/>
          <a:ln>
            <a:noFill/>
          </a:ln>
        </p:spPr>
      </p:pic>
      <p:pic>
        <p:nvPicPr>
          <p:cNvPr id="169" name="Google Shape;169;p28"/>
          <p:cNvPicPr preferRelativeResize="0"/>
          <p:nvPr/>
        </p:nvPicPr>
        <p:blipFill>
          <a:blip r:embed="rId6">
            <a:alphaModFix/>
          </a:blip>
          <a:stretch>
            <a:fillRect/>
          </a:stretch>
        </p:blipFill>
        <p:spPr>
          <a:xfrm>
            <a:off x="4500500" y="2721400"/>
            <a:ext cx="1855250" cy="19555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9"/>
          <p:cNvPicPr preferRelativeResize="0"/>
          <p:nvPr/>
        </p:nvPicPr>
        <p:blipFill rotWithShape="1">
          <a:blip r:embed="rId3">
            <a:alphaModFix/>
          </a:blip>
          <a:srcRect t="17388" b="17388"/>
          <a:stretch/>
        </p:blipFill>
        <p:spPr>
          <a:xfrm>
            <a:off x="306850" y="316750"/>
            <a:ext cx="6186976" cy="4515301"/>
          </a:xfrm>
          <a:prstGeom prst="rect">
            <a:avLst/>
          </a:prstGeom>
          <a:noFill/>
          <a:ln w="9525" cap="flat" cmpd="sng">
            <a:solidFill>
              <a:srgbClr val="D9D9D9"/>
            </a:solidFill>
            <a:prstDash val="solid"/>
            <a:round/>
            <a:headEnd type="none" w="sm" len="sm"/>
            <a:tailEnd type="none" w="sm" len="sm"/>
          </a:ln>
        </p:spPr>
      </p:pic>
      <p:sp>
        <p:nvSpPr>
          <p:cNvPr id="175" name="Google Shape;175;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176" name="Google Shape;176;p29"/>
          <p:cNvSpPr txBox="1"/>
          <p:nvPr/>
        </p:nvSpPr>
        <p:spPr>
          <a:xfrm>
            <a:off x="6493825" y="211425"/>
            <a:ext cx="2437500" cy="1416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4000" b="1">
                <a:solidFill>
                  <a:srgbClr val="434343"/>
                </a:solidFill>
                <a:latin typeface="Catamaran"/>
                <a:ea typeface="Catamaran"/>
                <a:cs typeface="Catamaran"/>
                <a:sym typeface="Catamaran"/>
              </a:rPr>
              <a:t> Agenda</a:t>
            </a:r>
            <a:endParaRPr sz="4000" b="1">
              <a:solidFill>
                <a:srgbClr val="434343"/>
              </a:solidFill>
              <a:latin typeface="Catamaran"/>
              <a:ea typeface="Catamaran"/>
              <a:cs typeface="Catamaran"/>
              <a:sym typeface="Catamaran"/>
            </a:endParaRPr>
          </a:p>
          <a:p>
            <a:pPr marL="0" lvl="0" indent="0" algn="l" rtl="0">
              <a:spcBef>
                <a:spcPts val="0"/>
              </a:spcBef>
              <a:spcAft>
                <a:spcPts val="0"/>
              </a:spcAft>
              <a:buNone/>
            </a:pPr>
            <a:endParaRPr sz="4000" b="1">
              <a:solidFill>
                <a:srgbClr val="434343"/>
              </a:solidFill>
              <a:latin typeface="Catamaran"/>
              <a:ea typeface="Catamaran"/>
              <a:cs typeface="Catamaran"/>
              <a:sym typeface="Catamaran"/>
            </a:endParaRPr>
          </a:p>
        </p:txBody>
      </p:sp>
      <p:sp>
        <p:nvSpPr>
          <p:cNvPr id="177" name="Google Shape;177;p29"/>
          <p:cNvSpPr txBox="1"/>
          <p:nvPr/>
        </p:nvSpPr>
        <p:spPr>
          <a:xfrm>
            <a:off x="6583650" y="1002550"/>
            <a:ext cx="2437500" cy="38295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 sz="1700">
                <a:solidFill>
                  <a:srgbClr val="434343"/>
                </a:solidFill>
                <a:latin typeface="Catamaran Medium"/>
                <a:ea typeface="Catamaran Medium"/>
                <a:cs typeface="Catamaran Medium"/>
                <a:sym typeface="Catamaran Medium"/>
              </a:rPr>
              <a:t>Executive Summary</a:t>
            </a:r>
            <a:endParaRPr sz="1700">
              <a:solidFill>
                <a:srgbClr val="434343"/>
              </a:solidFill>
              <a:latin typeface="Catamaran Medium"/>
              <a:ea typeface="Catamaran Medium"/>
              <a:cs typeface="Catamaran Medium"/>
              <a:sym typeface="Catamaran Medium"/>
            </a:endParaRPr>
          </a:p>
          <a:p>
            <a:pPr marL="0" lvl="0" indent="0" algn="l" rtl="0">
              <a:lnSpc>
                <a:spcPct val="80000"/>
              </a:lnSpc>
              <a:spcBef>
                <a:spcPts val="0"/>
              </a:spcBef>
              <a:spcAft>
                <a:spcPts val="0"/>
              </a:spcAft>
              <a:buNone/>
            </a:pPr>
            <a:endParaRPr sz="1700">
              <a:solidFill>
                <a:srgbClr val="434343"/>
              </a:solidFill>
              <a:latin typeface="Catamaran Medium"/>
              <a:ea typeface="Catamaran Medium"/>
              <a:cs typeface="Catamaran Medium"/>
              <a:sym typeface="Catamaran Medium"/>
            </a:endParaRPr>
          </a:p>
          <a:p>
            <a:pPr marL="0" lvl="0" indent="0" algn="l" rtl="0">
              <a:lnSpc>
                <a:spcPct val="80000"/>
              </a:lnSpc>
              <a:spcBef>
                <a:spcPts val="0"/>
              </a:spcBef>
              <a:spcAft>
                <a:spcPts val="0"/>
              </a:spcAft>
              <a:buNone/>
            </a:pPr>
            <a:r>
              <a:rPr lang="en" sz="1700">
                <a:solidFill>
                  <a:srgbClr val="434343"/>
                </a:solidFill>
                <a:latin typeface="Catamaran Medium"/>
                <a:ea typeface="Catamaran Medium"/>
                <a:cs typeface="Catamaran Medium"/>
                <a:sym typeface="Catamaran Medium"/>
              </a:rPr>
              <a:t>Case Analysis</a:t>
            </a:r>
            <a:endParaRPr sz="1700">
              <a:solidFill>
                <a:srgbClr val="434343"/>
              </a:solidFill>
              <a:latin typeface="Catamaran Medium"/>
              <a:ea typeface="Catamaran Medium"/>
              <a:cs typeface="Catamaran Medium"/>
              <a:sym typeface="Catamaran Medium"/>
            </a:endParaRPr>
          </a:p>
          <a:p>
            <a:pPr marL="0" lvl="0" indent="0" algn="l" rtl="0">
              <a:lnSpc>
                <a:spcPct val="80000"/>
              </a:lnSpc>
              <a:spcBef>
                <a:spcPts val="0"/>
              </a:spcBef>
              <a:spcAft>
                <a:spcPts val="0"/>
              </a:spcAft>
              <a:buNone/>
            </a:pPr>
            <a:endParaRPr sz="1700">
              <a:solidFill>
                <a:srgbClr val="434343"/>
              </a:solidFill>
              <a:latin typeface="Catamaran Medium"/>
              <a:ea typeface="Catamaran Medium"/>
              <a:cs typeface="Catamaran Medium"/>
              <a:sym typeface="Catamaran Medium"/>
            </a:endParaRPr>
          </a:p>
          <a:p>
            <a:pPr marL="0" lvl="0" indent="0" algn="l" rtl="0">
              <a:lnSpc>
                <a:spcPct val="80000"/>
              </a:lnSpc>
              <a:spcBef>
                <a:spcPts val="0"/>
              </a:spcBef>
              <a:spcAft>
                <a:spcPts val="0"/>
              </a:spcAft>
              <a:buNone/>
            </a:pPr>
            <a:r>
              <a:rPr lang="en" sz="1700">
                <a:solidFill>
                  <a:srgbClr val="434343"/>
                </a:solidFill>
                <a:latin typeface="Catamaran Medium"/>
                <a:ea typeface="Catamaran Medium"/>
                <a:cs typeface="Catamaran Medium"/>
                <a:sym typeface="Catamaran Medium"/>
              </a:rPr>
              <a:t>Search Engine Marketing</a:t>
            </a:r>
            <a:endParaRPr sz="1700">
              <a:solidFill>
                <a:srgbClr val="434343"/>
              </a:solidFill>
              <a:latin typeface="Catamaran Medium"/>
              <a:ea typeface="Catamaran Medium"/>
              <a:cs typeface="Catamaran Medium"/>
              <a:sym typeface="Catamaran Medium"/>
            </a:endParaRPr>
          </a:p>
          <a:p>
            <a:pPr marL="0" lvl="0" indent="0" algn="l" rtl="0">
              <a:lnSpc>
                <a:spcPct val="80000"/>
              </a:lnSpc>
              <a:spcBef>
                <a:spcPts val="0"/>
              </a:spcBef>
              <a:spcAft>
                <a:spcPts val="0"/>
              </a:spcAft>
              <a:buNone/>
            </a:pPr>
            <a:endParaRPr sz="1700">
              <a:solidFill>
                <a:srgbClr val="434343"/>
              </a:solidFill>
              <a:latin typeface="Catamaran Medium"/>
              <a:ea typeface="Catamaran Medium"/>
              <a:cs typeface="Catamaran Medium"/>
              <a:sym typeface="Catamaran Medium"/>
            </a:endParaRPr>
          </a:p>
          <a:p>
            <a:pPr marL="0" lvl="0" indent="0" algn="l" rtl="0">
              <a:lnSpc>
                <a:spcPct val="80000"/>
              </a:lnSpc>
              <a:spcBef>
                <a:spcPts val="0"/>
              </a:spcBef>
              <a:spcAft>
                <a:spcPts val="0"/>
              </a:spcAft>
              <a:buNone/>
            </a:pPr>
            <a:r>
              <a:rPr lang="en" sz="1700">
                <a:solidFill>
                  <a:srgbClr val="434343"/>
                </a:solidFill>
                <a:latin typeface="Catamaran Medium"/>
                <a:ea typeface="Catamaran Medium"/>
                <a:cs typeface="Catamaran Medium"/>
                <a:sym typeface="Catamaran Medium"/>
              </a:rPr>
              <a:t>Analysis</a:t>
            </a:r>
            <a:endParaRPr sz="1700">
              <a:solidFill>
                <a:srgbClr val="434343"/>
              </a:solidFill>
              <a:latin typeface="Catamaran Medium"/>
              <a:ea typeface="Catamaran Medium"/>
              <a:cs typeface="Catamaran Medium"/>
              <a:sym typeface="Catamaran Medium"/>
            </a:endParaRPr>
          </a:p>
          <a:p>
            <a:pPr marL="0" lvl="0" indent="0" algn="l" rtl="0">
              <a:lnSpc>
                <a:spcPct val="80000"/>
              </a:lnSpc>
              <a:spcBef>
                <a:spcPts val="0"/>
              </a:spcBef>
              <a:spcAft>
                <a:spcPts val="0"/>
              </a:spcAft>
              <a:buNone/>
            </a:pPr>
            <a:endParaRPr sz="1700">
              <a:solidFill>
                <a:srgbClr val="434343"/>
              </a:solidFill>
              <a:latin typeface="Catamaran Medium"/>
              <a:ea typeface="Catamaran Medium"/>
              <a:cs typeface="Catamaran Medium"/>
              <a:sym typeface="Catamaran Medium"/>
            </a:endParaRPr>
          </a:p>
          <a:p>
            <a:pPr marL="457200" lvl="0" indent="-323850" algn="l" rtl="0">
              <a:lnSpc>
                <a:spcPct val="80000"/>
              </a:lnSpc>
              <a:spcBef>
                <a:spcPts val="0"/>
              </a:spcBef>
              <a:spcAft>
                <a:spcPts val="0"/>
              </a:spcAft>
              <a:buClr>
                <a:srgbClr val="434343"/>
              </a:buClr>
              <a:buSzPts val="1500"/>
              <a:buFont typeface="Catamaran Light"/>
              <a:buChar char="-"/>
            </a:pPr>
            <a:r>
              <a:rPr lang="en" sz="1500">
                <a:solidFill>
                  <a:schemeClr val="dk1"/>
                </a:solidFill>
                <a:latin typeface="Catamaran Light"/>
                <a:ea typeface="Catamaran Light"/>
                <a:cs typeface="Catamaran Light"/>
                <a:sym typeface="Catamaran Light"/>
              </a:rPr>
              <a:t>Marketing Campaign </a:t>
            </a:r>
            <a:endParaRPr sz="1500">
              <a:solidFill>
                <a:srgbClr val="434343"/>
              </a:solidFill>
              <a:latin typeface="Catamaran Light"/>
              <a:ea typeface="Catamaran Light"/>
              <a:cs typeface="Catamaran Light"/>
              <a:sym typeface="Catamaran Light"/>
            </a:endParaRPr>
          </a:p>
          <a:p>
            <a:pPr marL="457200" lvl="0" indent="-323850" algn="l" rtl="0">
              <a:lnSpc>
                <a:spcPct val="80000"/>
              </a:lnSpc>
              <a:spcBef>
                <a:spcPts val="0"/>
              </a:spcBef>
              <a:spcAft>
                <a:spcPts val="0"/>
              </a:spcAft>
              <a:buClr>
                <a:srgbClr val="434343"/>
              </a:buClr>
              <a:buSzPts val="1500"/>
              <a:buFont typeface="Catamaran Light"/>
              <a:buChar char="-"/>
            </a:pPr>
            <a:r>
              <a:rPr lang="en" sz="1500">
                <a:solidFill>
                  <a:srgbClr val="434343"/>
                </a:solidFill>
                <a:latin typeface="Catamaran Light"/>
                <a:ea typeface="Catamaran Light"/>
                <a:cs typeface="Catamaran Light"/>
                <a:sym typeface="Catamaran Light"/>
              </a:rPr>
              <a:t>Publisher</a:t>
            </a:r>
            <a:endParaRPr sz="1500">
              <a:solidFill>
                <a:srgbClr val="434343"/>
              </a:solidFill>
              <a:latin typeface="Catamaran Light"/>
              <a:ea typeface="Catamaran Light"/>
              <a:cs typeface="Catamaran Light"/>
              <a:sym typeface="Catamaran Light"/>
            </a:endParaRPr>
          </a:p>
          <a:p>
            <a:pPr marL="457200" lvl="0" indent="-323850" algn="l" rtl="0">
              <a:lnSpc>
                <a:spcPct val="80000"/>
              </a:lnSpc>
              <a:spcBef>
                <a:spcPts val="0"/>
              </a:spcBef>
              <a:spcAft>
                <a:spcPts val="0"/>
              </a:spcAft>
              <a:buClr>
                <a:srgbClr val="434343"/>
              </a:buClr>
              <a:buSzPts val="1500"/>
              <a:buFont typeface="Catamaran Light"/>
              <a:buChar char="-"/>
            </a:pPr>
            <a:r>
              <a:rPr lang="en" sz="1500">
                <a:solidFill>
                  <a:srgbClr val="434343"/>
                </a:solidFill>
                <a:latin typeface="Catamaran Light"/>
                <a:ea typeface="Catamaran Light"/>
                <a:cs typeface="Catamaran Light"/>
                <a:sym typeface="Catamaran Light"/>
              </a:rPr>
              <a:t>Keyword </a:t>
            </a:r>
            <a:endParaRPr sz="1500">
              <a:solidFill>
                <a:srgbClr val="434343"/>
              </a:solidFill>
              <a:latin typeface="Catamaran Light"/>
              <a:ea typeface="Catamaran Light"/>
              <a:cs typeface="Catamaran Light"/>
              <a:sym typeface="Catamaran Light"/>
            </a:endParaRPr>
          </a:p>
          <a:p>
            <a:pPr marL="457200" lvl="0" indent="-323850" algn="l" rtl="0">
              <a:lnSpc>
                <a:spcPct val="80000"/>
              </a:lnSpc>
              <a:spcBef>
                <a:spcPts val="0"/>
              </a:spcBef>
              <a:spcAft>
                <a:spcPts val="0"/>
              </a:spcAft>
              <a:buClr>
                <a:srgbClr val="434343"/>
              </a:buClr>
              <a:buSzPts val="1500"/>
              <a:buFont typeface="Catamaran Light"/>
              <a:buChar char="-"/>
            </a:pPr>
            <a:r>
              <a:rPr lang="en" sz="1500">
                <a:solidFill>
                  <a:srgbClr val="434343"/>
                </a:solidFill>
                <a:latin typeface="Catamaran Light"/>
                <a:ea typeface="Catamaran Light"/>
                <a:cs typeface="Catamaran Light"/>
                <a:sym typeface="Catamaran Light"/>
              </a:rPr>
              <a:t>RoA</a:t>
            </a:r>
            <a:endParaRPr sz="1500">
              <a:solidFill>
                <a:srgbClr val="434343"/>
              </a:solidFill>
              <a:latin typeface="Catamaran Light"/>
              <a:ea typeface="Catamaran Light"/>
              <a:cs typeface="Catamaran Light"/>
              <a:sym typeface="Catamaran Light"/>
            </a:endParaRPr>
          </a:p>
          <a:p>
            <a:pPr marL="457200" lvl="0" indent="-323850" algn="l" rtl="0">
              <a:lnSpc>
                <a:spcPct val="80000"/>
              </a:lnSpc>
              <a:spcBef>
                <a:spcPts val="0"/>
              </a:spcBef>
              <a:spcAft>
                <a:spcPts val="0"/>
              </a:spcAft>
              <a:buClr>
                <a:srgbClr val="434343"/>
              </a:buClr>
              <a:buSzPts val="1500"/>
              <a:buFont typeface="Catamaran Light"/>
              <a:buChar char="-"/>
            </a:pPr>
            <a:r>
              <a:rPr lang="en" sz="1500">
                <a:solidFill>
                  <a:srgbClr val="434343"/>
                </a:solidFill>
                <a:latin typeface="Catamaran Light"/>
                <a:ea typeface="Catamaran Light"/>
                <a:cs typeface="Catamaran Light"/>
                <a:sym typeface="Catamaran Light"/>
              </a:rPr>
              <a:t>Predictive analysis</a:t>
            </a:r>
            <a:endParaRPr sz="1700">
              <a:solidFill>
                <a:srgbClr val="434343"/>
              </a:solidFill>
              <a:latin typeface="Catamaran Medium"/>
              <a:ea typeface="Catamaran Medium"/>
              <a:cs typeface="Catamaran Medium"/>
              <a:sym typeface="Catamaran Medium"/>
            </a:endParaRPr>
          </a:p>
          <a:p>
            <a:pPr marL="0" lvl="0" indent="0" algn="l" rtl="0">
              <a:lnSpc>
                <a:spcPct val="80000"/>
              </a:lnSpc>
              <a:spcBef>
                <a:spcPts val="0"/>
              </a:spcBef>
              <a:spcAft>
                <a:spcPts val="0"/>
              </a:spcAft>
              <a:buNone/>
            </a:pPr>
            <a:endParaRPr sz="1700">
              <a:solidFill>
                <a:srgbClr val="434343"/>
              </a:solidFill>
              <a:latin typeface="Catamaran Medium"/>
              <a:ea typeface="Catamaran Medium"/>
              <a:cs typeface="Catamaran Medium"/>
              <a:sym typeface="Catamaran Medium"/>
            </a:endParaRPr>
          </a:p>
          <a:p>
            <a:pPr marL="0" lvl="0" indent="0" algn="l" rtl="0">
              <a:lnSpc>
                <a:spcPct val="80000"/>
              </a:lnSpc>
              <a:spcBef>
                <a:spcPts val="0"/>
              </a:spcBef>
              <a:spcAft>
                <a:spcPts val="0"/>
              </a:spcAft>
              <a:buNone/>
            </a:pPr>
            <a:r>
              <a:rPr lang="en" sz="1700">
                <a:solidFill>
                  <a:srgbClr val="434343"/>
                </a:solidFill>
                <a:latin typeface="Catamaran Medium"/>
                <a:ea typeface="Catamaran Medium"/>
                <a:cs typeface="Catamaran Medium"/>
                <a:sym typeface="Catamaran Medium"/>
              </a:rPr>
              <a:t>Recommendations &amp; Next Steps</a:t>
            </a:r>
            <a:endParaRPr sz="1700">
              <a:solidFill>
                <a:srgbClr val="434343"/>
              </a:solidFill>
              <a:latin typeface="Catamaran Medium"/>
              <a:ea typeface="Catamaran Medium"/>
              <a:cs typeface="Catamaran Medium"/>
              <a:sym typeface="Catamaran Medium"/>
            </a:endParaRPr>
          </a:p>
          <a:p>
            <a:pPr marL="0" lvl="0" indent="0" algn="l" rtl="0">
              <a:lnSpc>
                <a:spcPct val="80000"/>
              </a:lnSpc>
              <a:spcBef>
                <a:spcPts val="0"/>
              </a:spcBef>
              <a:spcAft>
                <a:spcPts val="0"/>
              </a:spcAft>
              <a:buNone/>
            </a:pPr>
            <a:endParaRPr sz="1700">
              <a:solidFill>
                <a:srgbClr val="434343"/>
              </a:solidFill>
              <a:latin typeface="Catamaran Medium"/>
              <a:ea typeface="Catamaran Medium"/>
              <a:cs typeface="Catamaran Medium"/>
              <a:sym typeface="Catamaran Medium"/>
            </a:endParaRPr>
          </a:p>
          <a:p>
            <a:pPr marL="0" lvl="0" indent="0" algn="l" rtl="0">
              <a:lnSpc>
                <a:spcPct val="80000"/>
              </a:lnSpc>
              <a:spcBef>
                <a:spcPts val="0"/>
              </a:spcBef>
              <a:spcAft>
                <a:spcPts val="0"/>
              </a:spcAft>
              <a:buNone/>
            </a:pPr>
            <a:r>
              <a:rPr lang="en" sz="1700">
                <a:solidFill>
                  <a:srgbClr val="434343"/>
                </a:solidFill>
                <a:latin typeface="Catamaran Medium"/>
                <a:ea typeface="Catamaran Medium"/>
                <a:cs typeface="Catamaran Medium"/>
                <a:sym typeface="Catamaran Medium"/>
              </a:rPr>
              <a:t>Appendix</a:t>
            </a:r>
            <a:endParaRPr sz="1700">
              <a:solidFill>
                <a:srgbClr val="434343"/>
              </a:solidFill>
              <a:latin typeface="Catamaran Medium"/>
              <a:ea typeface="Catamaran Medium"/>
              <a:cs typeface="Catamaran Medium"/>
              <a:sym typeface="Catamaran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0"/>
          <p:cNvPicPr preferRelativeResize="0"/>
          <p:nvPr/>
        </p:nvPicPr>
        <p:blipFill>
          <a:blip r:embed="rId3">
            <a:alphaModFix/>
          </a:blip>
          <a:stretch>
            <a:fillRect/>
          </a:stretch>
        </p:blipFill>
        <p:spPr>
          <a:xfrm>
            <a:off x="4585713" y="145400"/>
            <a:ext cx="4223525" cy="2023763"/>
          </a:xfrm>
          <a:prstGeom prst="rect">
            <a:avLst/>
          </a:prstGeom>
          <a:noFill/>
          <a:ln>
            <a:noFill/>
          </a:ln>
        </p:spPr>
      </p:pic>
      <p:pic>
        <p:nvPicPr>
          <p:cNvPr id="183" name="Google Shape;183;p30"/>
          <p:cNvPicPr preferRelativeResize="0"/>
          <p:nvPr/>
        </p:nvPicPr>
        <p:blipFill>
          <a:blip r:embed="rId4">
            <a:alphaModFix/>
          </a:blip>
          <a:stretch>
            <a:fillRect/>
          </a:stretch>
        </p:blipFill>
        <p:spPr>
          <a:xfrm>
            <a:off x="2444825" y="162800"/>
            <a:ext cx="2075549" cy="2006374"/>
          </a:xfrm>
          <a:prstGeom prst="rect">
            <a:avLst/>
          </a:prstGeom>
          <a:noFill/>
          <a:ln>
            <a:noFill/>
          </a:ln>
        </p:spPr>
      </p:pic>
      <p:pic>
        <p:nvPicPr>
          <p:cNvPr id="184" name="Google Shape;184;p30"/>
          <p:cNvPicPr preferRelativeResize="0"/>
          <p:nvPr/>
        </p:nvPicPr>
        <p:blipFill>
          <a:blip r:embed="rId5">
            <a:alphaModFix/>
          </a:blip>
          <a:stretch>
            <a:fillRect/>
          </a:stretch>
        </p:blipFill>
        <p:spPr>
          <a:xfrm>
            <a:off x="296863" y="162813"/>
            <a:ext cx="2057680" cy="2006351"/>
          </a:xfrm>
          <a:prstGeom prst="rect">
            <a:avLst/>
          </a:prstGeom>
          <a:noFill/>
          <a:ln>
            <a:noFill/>
          </a:ln>
        </p:spPr>
      </p:pic>
      <p:sp>
        <p:nvSpPr>
          <p:cNvPr id="185" name="Google Shape;185;p30"/>
          <p:cNvSpPr txBox="1">
            <a:spLocks noGrp="1"/>
          </p:cNvSpPr>
          <p:nvPr>
            <p:ph type="title"/>
          </p:nvPr>
        </p:nvSpPr>
        <p:spPr>
          <a:xfrm>
            <a:off x="296863" y="2291988"/>
            <a:ext cx="3217500" cy="208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solidFill>
                  <a:schemeClr val="dk1"/>
                </a:solidFill>
                <a:latin typeface="Catamaran"/>
                <a:ea typeface="Catamaran"/>
                <a:cs typeface="Catamaran"/>
                <a:sym typeface="Catamaran"/>
              </a:rPr>
              <a:t>Executive Summary</a:t>
            </a:r>
            <a:endParaRPr sz="3500">
              <a:solidFill>
                <a:schemeClr val="dk1"/>
              </a:solidFill>
              <a:latin typeface="Catamaran"/>
              <a:ea typeface="Catamaran"/>
              <a:cs typeface="Catamaran"/>
              <a:sym typeface="Catamaran"/>
            </a:endParaRPr>
          </a:p>
        </p:txBody>
      </p:sp>
      <p:sp>
        <p:nvSpPr>
          <p:cNvPr id="186" name="Google Shape;186;p30"/>
          <p:cNvSpPr txBox="1"/>
          <p:nvPr/>
        </p:nvSpPr>
        <p:spPr>
          <a:xfrm>
            <a:off x="2444813" y="2291988"/>
            <a:ext cx="64023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434343"/>
                </a:solidFill>
                <a:latin typeface="Catamaran"/>
                <a:ea typeface="Catamaran"/>
                <a:cs typeface="Catamaran"/>
                <a:sym typeface="Catamaran"/>
              </a:rPr>
              <a:t>Challenge</a:t>
            </a:r>
            <a:endParaRPr>
              <a:solidFill>
                <a:srgbClr val="434343"/>
              </a:solidFill>
              <a:latin typeface="Catamaran Light"/>
              <a:ea typeface="Catamaran Light"/>
              <a:cs typeface="Catamaran Light"/>
              <a:sym typeface="Catamaran Light"/>
            </a:endParaRPr>
          </a:p>
          <a:p>
            <a:pPr marL="457200" lvl="0" indent="-304800" algn="l" rtl="0">
              <a:spcBef>
                <a:spcPts val="0"/>
              </a:spcBef>
              <a:spcAft>
                <a:spcPts val="0"/>
              </a:spcAft>
              <a:buClr>
                <a:srgbClr val="434343"/>
              </a:buClr>
              <a:buSzPts val="1200"/>
              <a:buFont typeface="Catamaran"/>
              <a:buChar char="-"/>
            </a:pPr>
            <a:r>
              <a:rPr lang="en" sz="1200">
                <a:solidFill>
                  <a:srgbClr val="434343"/>
                </a:solidFill>
                <a:latin typeface="Catamaran"/>
                <a:ea typeface="Catamaran"/>
                <a:cs typeface="Catamaran"/>
                <a:sym typeface="Catamaran"/>
              </a:rPr>
              <a:t>Which of the search engines are the ones that give the most return on investment to Air France.</a:t>
            </a:r>
            <a:endParaRPr sz="1200">
              <a:solidFill>
                <a:srgbClr val="434343"/>
              </a:solidFill>
              <a:latin typeface="Catamaran"/>
              <a:ea typeface="Catamaran"/>
              <a:cs typeface="Catamaran"/>
              <a:sym typeface="Catamaran"/>
            </a:endParaRPr>
          </a:p>
          <a:p>
            <a:pPr marL="457200" lvl="0" indent="-304800" algn="l" rtl="0">
              <a:spcBef>
                <a:spcPts val="0"/>
              </a:spcBef>
              <a:spcAft>
                <a:spcPts val="0"/>
              </a:spcAft>
              <a:buClr>
                <a:srgbClr val="434343"/>
              </a:buClr>
              <a:buSzPts val="1200"/>
              <a:buFont typeface="Catamaran"/>
              <a:buChar char="-"/>
            </a:pPr>
            <a:r>
              <a:rPr lang="en" sz="1200">
                <a:solidFill>
                  <a:srgbClr val="434343"/>
                </a:solidFill>
                <a:latin typeface="Catamaran"/>
                <a:ea typeface="Catamaran"/>
                <a:cs typeface="Catamaran"/>
                <a:sym typeface="Catamaran"/>
              </a:rPr>
              <a:t>Which strategy is the most efficient and the one that gives the best performance.</a:t>
            </a:r>
            <a:endParaRPr sz="1200">
              <a:solidFill>
                <a:srgbClr val="434343"/>
              </a:solidFill>
              <a:latin typeface="Catamaran"/>
              <a:ea typeface="Catamaran"/>
              <a:cs typeface="Catamaran"/>
              <a:sym typeface="Catamaran"/>
            </a:endParaRPr>
          </a:p>
          <a:p>
            <a:pPr marL="0" lvl="0" indent="0" algn="l" rtl="0">
              <a:spcBef>
                <a:spcPts val="0"/>
              </a:spcBef>
              <a:spcAft>
                <a:spcPts val="0"/>
              </a:spcAft>
              <a:buNone/>
            </a:pPr>
            <a:r>
              <a:rPr lang="en" b="1">
                <a:solidFill>
                  <a:srgbClr val="434343"/>
                </a:solidFill>
                <a:latin typeface="Catamaran"/>
                <a:ea typeface="Catamaran"/>
                <a:cs typeface="Catamaran"/>
                <a:sym typeface="Catamaran"/>
              </a:rPr>
              <a:t>Insights</a:t>
            </a:r>
            <a:endParaRPr b="1">
              <a:solidFill>
                <a:srgbClr val="434343"/>
              </a:solidFill>
              <a:latin typeface="Catamaran"/>
              <a:ea typeface="Catamaran"/>
              <a:cs typeface="Catamaran"/>
              <a:sym typeface="Catamaran"/>
            </a:endParaRPr>
          </a:p>
          <a:p>
            <a:pPr marL="457200" lvl="0" indent="-304800" algn="l" rtl="0">
              <a:spcBef>
                <a:spcPts val="0"/>
              </a:spcBef>
              <a:spcAft>
                <a:spcPts val="0"/>
              </a:spcAft>
              <a:buClr>
                <a:srgbClr val="434343"/>
              </a:buClr>
              <a:buSzPts val="1200"/>
              <a:buFont typeface="Catamaran Light"/>
              <a:buChar char="-"/>
            </a:pPr>
            <a:r>
              <a:rPr lang="en" sz="1200">
                <a:solidFill>
                  <a:srgbClr val="434343"/>
                </a:solidFill>
                <a:latin typeface="Catamaran"/>
                <a:ea typeface="Catamaran"/>
                <a:cs typeface="Catamaran"/>
                <a:sym typeface="Catamaran"/>
              </a:rPr>
              <a:t>Our priority is to determine which Search Engine Marketing  gives the best ROA, CTR and Conversion Rate.</a:t>
            </a:r>
            <a:endParaRPr sz="1200">
              <a:solidFill>
                <a:srgbClr val="434343"/>
              </a:solidFill>
              <a:latin typeface="Catamaran"/>
              <a:ea typeface="Catamaran"/>
              <a:cs typeface="Catamaran"/>
              <a:sym typeface="Catamaran"/>
            </a:endParaRPr>
          </a:p>
          <a:p>
            <a:pPr marL="457200" lvl="0" indent="-304800" algn="l" rtl="0">
              <a:spcBef>
                <a:spcPts val="0"/>
              </a:spcBef>
              <a:spcAft>
                <a:spcPts val="0"/>
              </a:spcAft>
              <a:buClr>
                <a:srgbClr val="434343"/>
              </a:buClr>
              <a:buSzPts val="1200"/>
              <a:buFont typeface="Catamaran Light"/>
              <a:buChar char="-"/>
            </a:pPr>
            <a:r>
              <a:rPr lang="en" sz="1200">
                <a:solidFill>
                  <a:srgbClr val="434343"/>
                </a:solidFill>
                <a:latin typeface="Catamaran"/>
                <a:ea typeface="Catamaran"/>
                <a:cs typeface="Catamaran"/>
                <a:sym typeface="Catamaran"/>
              </a:rPr>
              <a:t>Which Keyword strategy has the best performance (branded or unbranded)</a:t>
            </a:r>
            <a:endParaRPr sz="1200">
              <a:solidFill>
                <a:srgbClr val="434343"/>
              </a:solidFill>
              <a:latin typeface="Catamaran"/>
              <a:ea typeface="Catamaran"/>
              <a:cs typeface="Catamaran"/>
              <a:sym typeface="Catamaran"/>
            </a:endParaRPr>
          </a:p>
          <a:p>
            <a:pPr marL="0" lvl="0" indent="0" algn="l" rtl="0">
              <a:spcBef>
                <a:spcPts val="0"/>
              </a:spcBef>
              <a:spcAft>
                <a:spcPts val="0"/>
              </a:spcAft>
              <a:buNone/>
            </a:pPr>
            <a:r>
              <a:rPr lang="en" b="1">
                <a:solidFill>
                  <a:srgbClr val="434343"/>
                </a:solidFill>
                <a:latin typeface="Catamaran"/>
                <a:ea typeface="Catamaran"/>
                <a:cs typeface="Catamaran"/>
                <a:sym typeface="Catamaran"/>
              </a:rPr>
              <a:t>Recommendations</a:t>
            </a:r>
            <a:endParaRPr b="1">
              <a:solidFill>
                <a:srgbClr val="434343"/>
              </a:solidFill>
              <a:latin typeface="Catamaran"/>
              <a:ea typeface="Catamaran"/>
              <a:cs typeface="Catamaran"/>
              <a:sym typeface="Catamaran"/>
            </a:endParaRPr>
          </a:p>
          <a:p>
            <a:pPr marL="457200" lvl="0" indent="-304800" algn="l" rtl="0">
              <a:spcBef>
                <a:spcPts val="0"/>
              </a:spcBef>
              <a:spcAft>
                <a:spcPts val="0"/>
              </a:spcAft>
              <a:buClr>
                <a:schemeClr val="dk1"/>
              </a:buClr>
              <a:buSzPts val="1200"/>
              <a:buFont typeface="Catamaran Light"/>
              <a:buChar char="-"/>
            </a:pPr>
            <a:r>
              <a:rPr lang="en" sz="1200">
                <a:solidFill>
                  <a:schemeClr val="dk1"/>
                </a:solidFill>
                <a:latin typeface="Catamaran"/>
                <a:ea typeface="Catamaran"/>
                <a:cs typeface="Catamaran"/>
                <a:sym typeface="Catamaran"/>
              </a:rPr>
              <a:t>Invest advertising budget to Yahoo-US and Google-US in match types of “Advanced” and “Broad” keywords. </a:t>
            </a:r>
            <a:endParaRPr sz="1200">
              <a:solidFill>
                <a:schemeClr val="dk1"/>
              </a:solidFill>
              <a:latin typeface="Catamaran"/>
              <a:ea typeface="Catamaran"/>
              <a:cs typeface="Catamaran"/>
              <a:sym typeface="Catamaran"/>
            </a:endParaRPr>
          </a:p>
          <a:p>
            <a:pPr marL="457200" lvl="0" indent="-304800" algn="l" rtl="0">
              <a:spcBef>
                <a:spcPts val="0"/>
              </a:spcBef>
              <a:spcAft>
                <a:spcPts val="0"/>
              </a:spcAft>
              <a:buClr>
                <a:schemeClr val="dk1"/>
              </a:buClr>
              <a:buSzPts val="1200"/>
              <a:buFont typeface="Catamaran Light"/>
              <a:buChar char="-"/>
            </a:pPr>
            <a:r>
              <a:rPr lang="en" sz="1200">
                <a:solidFill>
                  <a:schemeClr val="dk1"/>
                </a:solidFill>
                <a:latin typeface="Catamaran"/>
                <a:ea typeface="Catamaran"/>
                <a:cs typeface="Catamaran"/>
                <a:sym typeface="Catamaran"/>
              </a:rPr>
              <a:t>Reduce expenses in “Impressions”. </a:t>
            </a:r>
            <a:endParaRPr sz="1200">
              <a:solidFill>
                <a:schemeClr val="dk1"/>
              </a:solidFill>
              <a:latin typeface="Catamaran"/>
              <a:ea typeface="Catamaran"/>
              <a:cs typeface="Catamaran"/>
              <a:sym typeface="Catamaran"/>
            </a:endParaRPr>
          </a:p>
          <a:p>
            <a:pPr marL="457200" lvl="0" indent="-304800" algn="l" rtl="0">
              <a:spcBef>
                <a:spcPts val="0"/>
              </a:spcBef>
              <a:spcAft>
                <a:spcPts val="0"/>
              </a:spcAft>
              <a:buClr>
                <a:schemeClr val="dk1"/>
              </a:buClr>
              <a:buSzPts val="1200"/>
              <a:buFont typeface="Catamaran Light"/>
              <a:buChar char="-"/>
            </a:pPr>
            <a:r>
              <a:rPr lang="en" sz="1200">
                <a:solidFill>
                  <a:schemeClr val="dk1"/>
                </a:solidFill>
                <a:latin typeface="Catamaran"/>
                <a:ea typeface="Catamaran"/>
                <a:cs typeface="Catamaran"/>
                <a:sym typeface="Catamaran"/>
              </a:rPr>
              <a:t>Relocate the budget from Overture to Yahoo-US and Google-US.</a:t>
            </a:r>
            <a:endParaRPr sz="1200">
              <a:solidFill>
                <a:srgbClr val="434343"/>
              </a:solidFill>
              <a:latin typeface="Catamaran"/>
              <a:ea typeface="Catamaran"/>
              <a:cs typeface="Catamaran"/>
              <a:sym typeface="Catamar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
        <p:cNvGrpSpPr/>
        <p:nvPr/>
      </p:nvGrpSpPr>
      <p:grpSpPr>
        <a:xfrm>
          <a:off x="0" y="0"/>
          <a:ext cx="0" cy="0"/>
          <a:chOff x="0" y="0"/>
          <a:chExt cx="0" cy="0"/>
        </a:xfrm>
      </p:grpSpPr>
      <p:pic>
        <p:nvPicPr>
          <p:cNvPr id="191" name="Google Shape;191;p31"/>
          <p:cNvPicPr preferRelativeResize="0"/>
          <p:nvPr/>
        </p:nvPicPr>
        <p:blipFill rotWithShape="1">
          <a:blip r:embed="rId3">
            <a:alphaModFix/>
          </a:blip>
          <a:srcRect l="25608" r="25613"/>
          <a:stretch/>
        </p:blipFill>
        <p:spPr>
          <a:xfrm>
            <a:off x="5381625" y="0"/>
            <a:ext cx="3762374" cy="5143500"/>
          </a:xfrm>
          <a:prstGeom prst="rect">
            <a:avLst/>
          </a:prstGeom>
          <a:noFill/>
          <a:ln>
            <a:noFill/>
          </a:ln>
        </p:spPr>
      </p:pic>
      <p:sp>
        <p:nvSpPr>
          <p:cNvPr id="192" name="Google Shape;192;p31"/>
          <p:cNvSpPr/>
          <p:nvPr/>
        </p:nvSpPr>
        <p:spPr>
          <a:xfrm>
            <a:off x="4819650" y="1577400"/>
            <a:ext cx="2991000" cy="19887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txBox="1">
            <a:spLocks noGrp="1"/>
          </p:cNvSpPr>
          <p:nvPr>
            <p:ph type="subTitle" idx="1"/>
          </p:nvPr>
        </p:nvSpPr>
        <p:spPr>
          <a:xfrm flipH="1">
            <a:off x="362100" y="796725"/>
            <a:ext cx="4354800" cy="117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Catamaran"/>
                <a:ea typeface="Catamaran"/>
                <a:cs typeface="Catamaran"/>
                <a:sym typeface="Catamaran"/>
              </a:rPr>
              <a:t>Air France</a:t>
            </a:r>
            <a:endParaRPr sz="1700" b="1">
              <a:latin typeface="Catamaran"/>
              <a:ea typeface="Catamaran"/>
              <a:cs typeface="Catamaran"/>
              <a:sym typeface="Catamaran"/>
            </a:endParaRPr>
          </a:p>
          <a:p>
            <a:pPr marL="457200" lvl="0" indent="-311150" algn="l" rtl="0">
              <a:spcBef>
                <a:spcPts val="0"/>
              </a:spcBef>
              <a:spcAft>
                <a:spcPts val="0"/>
              </a:spcAft>
              <a:buSzPts val="1300"/>
              <a:buFont typeface="Catamaran"/>
              <a:buChar char="-"/>
            </a:pPr>
            <a:r>
              <a:rPr lang="en" sz="1300">
                <a:latin typeface="Catamaran"/>
                <a:ea typeface="Catamaran"/>
                <a:cs typeface="Catamaran"/>
                <a:sym typeface="Catamaran"/>
              </a:rPr>
              <a:t>Air France is the national airline of France, owned by the Air France-KLM group. </a:t>
            </a:r>
            <a:endParaRPr sz="1300">
              <a:latin typeface="Catamaran"/>
              <a:ea typeface="Catamaran"/>
              <a:cs typeface="Catamaran"/>
              <a:sym typeface="Catamaran"/>
            </a:endParaRPr>
          </a:p>
          <a:p>
            <a:pPr marL="457200" lvl="0" indent="-311150" algn="l" rtl="0">
              <a:spcBef>
                <a:spcPts val="0"/>
              </a:spcBef>
              <a:spcAft>
                <a:spcPts val="0"/>
              </a:spcAft>
              <a:buSzPts val="1300"/>
              <a:buFont typeface="Catamaran"/>
              <a:buChar char="-"/>
            </a:pPr>
            <a:r>
              <a:rPr lang="en" sz="1300">
                <a:latin typeface="Catamaran"/>
                <a:ea typeface="Catamaran"/>
                <a:cs typeface="Catamaran"/>
                <a:sym typeface="Catamaran"/>
              </a:rPr>
              <a:t>Formed in 1933 by the merger of the five major French airlines of the time.</a:t>
            </a:r>
            <a:endParaRPr sz="1300">
              <a:latin typeface="Catamaran"/>
              <a:ea typeface="Catamaran"/>
              <a:cs typeface="Catamaran"/>
              <a:sym typeface="Catamaran"/>
            </a:endParaRPr>
          </a:p>
          <a:p>
            <a:pPr marL="457200" lvl="0" indent="-311150" algn="l" rtl="0">
              <a:spcBef>
                <a:spcPts val="0"/>
              </a:spcBef>
              <a:spcAft>
                <a:spcPts val="0"/>
              </a:spcAft>
              <a:buSzPts val="1300"/>
              <a:buFont typeface="Catamaran"/>
              <a:buChar char="-"/>
            </a:pPr>
            <a:r>
              <a:rPr lang="en" sz="1300">
                <a:latin typeface="Catamaran"/>
                <a:ea typeface="Catamaran"/>
                <a:cs typeface="Catamaran"/>
                <a:sym typeface="Catamaran"/>
              </a:rPr>
              <a:t>Formerly publicity owned, then it was partially converted to private in 1990</a:t>
            </a:r>
            <a:endParaRPr sz="1300">
              <a:latin typeface="Catamaran"/>
              <a:ea typeface="Catamaran"/>
              <a:cs typeface="Catamaran"/>
              <a:sym typeface="Catamaran"/>
            </a:endParaRPr>
          </a:p>
          <a:p>
            <a:pPr marL="457200" lvl="0" indent="-311150" algn="l" rtl="0">
              <a:spcBef>
                <a:spcPts val="0"/>
              </a:spcBef>
              <a:spcAft>
                <a:spcPts val="0"/>
              </a:spcAft>
              <a:buSzPts val="1300"/>
              <a:buFont typeface="Catamaran"/>
              <a:buChar char="-"/>
            </a:pPr>
            <a:r>
              <a:rPr lang="en" sz="1300">
                <a:latin typeface="Catamaran"/>
                <a:ea typeface="Catamaran"/>
                <a:cs typeface="Catamaran"/>
                <a:sym typeface="Catamaran"/>
              </a:rPr>
              <a:t>Air France’s business is divided into three main segments: passenger transport, cargo, assistance and maintenance.</a:t>
            </a:r>
            <a:endParaRPr sz="1300">
              <a:latin typeface="Catamaran"/>
              <a:ea typeface="Catamaran"/>
              <a:cs typeface="Catamaran"/>
              <a:sym typeface="Catamaran"/>
            </a:endParaRPr>
          </a:p>
        </p:txBody>
      </p:sp>
      <p:sp>
        <p:nvSpPr>
          <p:cNvPr id="194" name="Google Shape;194;p31"/>
          <p:cNvSpPr txBox="1">
            <a:spLocks noGrp="1"/>
          </p:cNvSpPr>
          <p:nvPr>
            <p:ph type="title"/>
          </p:nvPr>
        </p:nvSpPr>
        <p:spPr>
          <a:xfrm>
            <a:off x="1321650" y="0"/>
            <a:ext cx="3498000"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500">
                <a:latin typeface="Catamaran"/>
                <a:ea typeface="Catamaran"/>
                <a:cs typeface="Catamaran"/>
                <a:sym typeface="Catamaran"/>
              </a:rPr>
              <a:t>Case Analysis</a:t>
            </a:r>
            <a:endParaRPr sz="3500">
              <a:latin typeface="Catamaran"/>
              <a:ea typeface="Catamaran"/>
              <a:cs typeface="Catamaran"/>
              <a:sym typeface="Catamaran"/>
            </a:endParaRPr>
          </a:p>
        </p:txBody>
      </p:sp>
      <p:pic>
        <p:nvPicPr>
          <p:cNvPr id="195" name="Google Shape;195;p31"/>
          <p:cNvPicPr preferRelativeResize="0"/>
          <p:nvPr/>
        </p:nvPicPr>
        <p:blipFill rotWithShape="1">
          <a:blip r:embed="rId4">
            <a:alphaModFix/>
          </a:blip>
          <a:srcRect/>
          <a:stretch/>
        </p:blipFill>
        <p:spPr>
          <a:xfrm>
            <a:off x="6065899" y="1861100"/>
            <a:ext cx="1231550" cy="1421299"/>
          </a:xfrm>
          <a:prstGeom prst="rect">
            <a:avLst/>
          </a:prstGeom>
          <a:noFill/>
          <a:ln>
            <a:noFill/>
          </a:ln>
        </p:spPr>
      </p:pic>
      <p:sp>
        <p:nvSpPr>
          <p:cNvPr id="196" name="Google Shape;196;p31"/>
          <p:cNvSpPr/>
          <p:nvPr/>
        </p:nvSpPr>
        <p:spPr>
          <a:xfrm>
            <a:off x="0" y="1577400"/>
            <a:ext cx="362100" cy="19887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7" name="Google Shape;197;p31"/>
          <p:cNvPicPr preferRelativeResize="0"/>
          <p:nvPr/>
        </p:nvPicPr>
        <p:blipFill>
          <a:blip r:embed="rId5">
            <a:alphaModFix/>
          </a:blip>
          <a:stretch>
            <a:fillRect/>
          </a:stretch>
        </p:blipFill>
        <p:spPr>
          <a:xfrm>
            <a:off x="5381625" y="0"/>
            <a:ext cx="3762376" cy="5143500"/>
          </a:xfrm>
          <a:prstGeom prst="rect">
            <a:avLst/>
          </a:prstGeom>
          <a:noFill/>
          <a:ln>
            <a:noFill/>
          </a:ln>
        </p:spPr>
      </p:pic>
      <p:sp>
        <p:nvSpPr>
          <p:cNvPr id="198" name="Google Shape;198;p31"/>
          <p:cNvSpPr txBox="1"/>
          <p:nvPr/>
        </p:nvSpPr>
        <p:spPr>
          <a:xfrm>
            <a:off x="362325" y="2921850"/>
            <a:ext cx="4457400" cy="164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dk1"/>
                </a:solidFill>
                <a:latin typeface="Catamaran"/>
                <a:ea typeface="Catamaran"/>
                <a:cs typeface="Catamaran"/>
                <a:sym typeface="Catamaran"/>
              </a:rPr>
              <a:t>Business Case</a:t>
            </a:r>
            <a:endParaRPr sz="1700" b="1">
              <a:solidFill>
                <a:schemeClr val="dk1"/>
              </a:solidFill>
              <a:latin typeface="Catamaran"/>
              <a:ea typeface="Catamaran"/>
              <a:cs typeface="Catamaran"/>
              <a:sym typeface="Catamaran"/>
            </a:endParaRPr>
          </a:p>
          <a:p>
            <a:pPr marL="457200" lvl="0" indent="-311150" algn="l" rtl="0">
              <a:spcBef>
                <a:spcPts val="0"/>
              </a:spcBef>
              <a:spcAft>
                <a:spcPts val="0"/>
              </a:spcAft>
              <a:buClr>
                <a:schemeClr val="dk1"/>
              </a:buClr>
              <a:buSzPts val="1300"/>
              <a:buFont typeface="Catamaran"/>
              <a:buChar char="-"/>
            </a:pPr>
            <a:r>
              <a:rPr lang="en" sz="1300">
                <a:solidFill>
                  <a:schemeClr val="dk1"/>
                </a:solidFill>
                <a:latin typeface="Catamaran"/>
                <a:ea typeface="Catamaran"/>
                <a:cs typeface="Catamaran"/>
                <a:sym typeface="Catamaran"/>
              </a:rPr>
              <a:t>Media Contacts is digital marketing agency, and it acts as an intermediary between Air France and digital media.</a:t>
            </a:r>
            <a:endParaRPr sz="1300">
              <a:solidFill>
                <a:schemeClr val="dk1"/>
              </a:solidFill>
              <a:latin typeface="Catamaran"/>
              <a:ea typeface="Catamaran"/>
              <a:cs typeface="Catamaran"/>
              <a:sym typeface="Catamaran"/>
            </a:endParaRPr>
          </a:p>
          <a:p>
            <a:pPr marL="457200" lvl="0" indent="-311150" algn="l" rtl="0">
              <a:spcBef>
                <a:spcPts val="0"/>
              </a:spcBef>
              <a:spcAft>
                <a:spcPts val="0"/>
              </a:spcAft>
              <a:buClr>
                <a:schemeClr val="dk1"/>
              </a:buClr>
              <a:buSzPts val="1300"/>
              <a:buFont typeface="Catamaran"/>
              <a:buChar char="-"/>
            </a:pPr>
            <a:r>
              <a:rPr lang="en" sz="1300">
                <a:solidFill>
                  <a:schemeClr val="dk1"/>
                </a:solidFill>
                <a:latin typeface="Catamaran"/>
                <a:ea typeface="Catamaran"/>
                <a:cs typeface="Catamaran"/>
                <a:sym typeface="Catamaran"/>
              </a:rPr>
              <a:t>It promotes Air France advertising on web sites and monitoring the results, it draws conclusions about the most effective strategy </a:t>
            </a:r>
            <a:endParaRPr sz="1300">
              <a:solidFill>
                <a:schemeClr val="dk1"/>
              </a:solidFill>
              <a:latin typeface="Catamaran"/>
              <a:ea typeface="Catamaran"/>
              <a:cs typeface="Catamaran"/>
              <a:sym typeface="Catamar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txBox="1">
            <a:spLocks noGrp="1"/>
          </p:cNvSpPr>
          <p:nvPr>
            <p:ph type="title"/>
          </p:nvPr>
        </p:nvSpPr>
        <p:spPr>
          <a:xfrm>
            <a:off x="474475" y="450125"/>
            <a:ext cx="3163200" cy="20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atamaran"/>
                <a:ea typeface="Catamaran"/>
                <a:cs typeface="Catamaran"/>
                <a:sym typeface="Catamaran"/>
              </a:rPr>
              <a:t>Search Engine Marketing</a:t>
            </a:r>
            <a:endParaRPr sz="3200">
              <a:latin typeface="Catamaran"/>
              <a:ea typeface="Catamaran"/>
              <a:cs typeface="Catamaran"/>
              <a:sym typeface="Catamaran"/>
            </a:endParaRPr>
          </a:p>
        </p:txBody>
      </p:sp>
      <p:sp>
        <p:nvSpPr>
          <p:cNvPr id="204" name="Google Shape;204;p32"/>
          <p:cNvSpPr txBox="1">
            <a:spLocks noGrp="1"/>
          </p:cNvSpPr>
          <p:nvPr>
            <p:ph type="body" idx="1"/>
          </p:nvPr>
        </p:nvSpPr>
        <p:spPr>
          <a:xfrm>
            <a:off x="474475" y="1557275"/>
            <a:ext cx="3163200" cy="159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latin typeface="Catamaran"/>
                <a:ea typeface="Catamaran"/>
                <a:cs typeface="Catamaran"/>
                <a:sym typeface="Catamaran"/>
              </a:rPr>
              <a:t>SEM is a marketing strategy to increase the presence of a brand in a website or search engine results.</a:t>
            </a:r>
            <a:endParaRPr sz="1700">
              <a:latin typeface="Catamaran"/>
              <a:ea typeface="Catamaran"/>
              <a:cs typeface="Catamaran"/>
              <a:sym typeface="Catamaran"/>
            </a:endParaRPr>
          </a:p>
        </p:txBody>
      </p:sp>
      <p:sp>
        <p:nvSpPr>
          <p:cNvPr id="205" name="Google Shape;205;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206" name="Google Shape;206;p32"/>
          <p:cNvPicPr preferRelativeResize="0"/>
          <p:nvPr/>
        </p:nvPicPr>
        <p:blipFill>
          <a:blip r:embed="rId3">
            <a:alphaModFix/>
          </a:blip>
          <a:stretch>
            <a:fillRect/>
          </a:stretch>
        </p:blipFill>
        <p:spPr>
          <a:xfrm>
            <a:off x="2177962" y="3829450"/>
            <a:ext cx="2970988" cy="920400"/>
          </a:xfrm>
          <a:prstGeom prst="rect">
            <a:avLst/>
          </a:prstGeom>
          <a:noFill/>
          <a:ln>
            <a:noFill/>
          </a:ln>
        </p:spPr>
      </p:pic>
      <p:pic>
        <p:nvPicPr>
          <p:cNvPr id="207" name="Google Shape;207;p32"/>
          <p:cNvPicPr preferRelativeResize="0"/>
          <p:nvPr/>
        </p:nvPicPr>
        <p:blipFill rotWithShape="1">
          <a:blip r:embed="rId4">
            <a:alphaModFix/>
          </a:blip>
          <a:srcRect t="28366" b="34427"/>
          <a:stretch/>
        </p:blipFill>
        <p:spPr>
          <a:xfrm>
            <a:off x="6599998" y="4052449"/>
            <a:ext cx="2190300" cy="749251"/>
          </a:xfrm>
          <a:prstGeom prst="rect">
            <a:avLst/>
          </a:prstGeom>
          <a:noFill/>
          <a:ln>
            <a:noFill/>
          </a:ln>
        </p:spPr>
      </p:pic>
      <p:pic>
        <p:nvPicPr>
          <p:cNvPr id="208" name="Google Shape;208;p32"/>
          <p:cNvPicPr preferRelativeResize="0"/>
          <p:nvPr/>
        </p:nvPicPr>
        <p:blipFill>
          <a:blip r:embed="rId5">
            <a:alphaModFix/>
          </a:blip>
          <a:stretch>
            <a:fillRect/>
          </a:stretch>
        </p:blipFill>
        <p:spPr>
          <a:xfrm>
            <a:off x="5099254" y="2924725"/>
            <a:ext cx="2746672" cy="825775"/>
          </a:xfrm>
          <a:prstGeom prst="rect">
            <a:avLst/>
          </a:prstGeom>
          <a:noFill/>
          <a:ln>
            <a:noFill/>
          </a:ln>
        </p:spPr>
      </p:pic>
      <p:pic>
        <p:nvPicPr>
          <p:cNvPr id="209" name="Google Shape;209;p32"/>
          <p:cNvPicPr preferRelativeResize="0"/>
          <p:nvPr/>
        </p:nvPicPr>
        <p:blipFill rotWithShape="1">
          <a:blip r:embed="rId6">
            <a:alphaModFix/>
          </a:blip>
          <a:srcRect l="11037" t="32273" r="10574" b="33046"/>
          <a:stretch/>
        </p:blipFill>
        <p:spPr>
          <a:xfrm>
            <a:off x="474476" y="2924725"/>
            <a:ext cx="3046200" cy="825774"/>
          </a:xfrm>
          <a:prstGeom prst="rect">
            <a:avLst/>
          </a:prstGeom>
          <a:noFill/>
          <a:ln>
            <a:noFill/>
          </a:ln>
        </p:spPr>
      </p:pic>
      <p:pic>
        <p:nvPicPr>
          <p:cNvPr id="210" name="Google Shape;210;p32"/>
          <p:cNvPicPr preferRelativeResize="0"/>
          <p:nvPr/>
        </p:nvPicPr>
        <p:blipFill>
          <a:blip r:embed="rId7">
            <a:alphaModFix/>
          </a:blip>
          <a:stretch>
            <a:fillRect/>
          </a:stretch>
        </p:blipFill>
        <p:spPr>
          <a:xfrm>
            <a:off x="3843725" y="450125"/>
            <a:ext cx="4848982" cy="2062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ctrTitle" idx="6"/>
          </p:nvPr>
        </p:nvSpPr>
        <p:spPr>
          <a:xfrm rot="5400000">
            <a:off x="6261825" y="2069876"/>
            <a:ext cx="37605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latin typeface="Catamaran"/>
                <a:ea typeface="Catamaran"/>
                <a:cs typeface="Catamaran"/>
                <a:sym typeface="Catamaran"/>
              </a:rPr>
              <a:t>Marketing Campaign Analysis</a:t>
            </a:r>
            <a:endParaRPr sz="3100">
              <a:latin typeface="Catamaran"/>
              <a:ea typeface="Catamaran"/>
              <a:cs typeface="Catamaran"/>
              <a:sym typeface="Catamaran"/>
            </a:endParaRPr>
          </a:p>
        </p:txBody>
      </p:sp>
      <p:sp>
        <p:nvSpPr>
          <p:cNvPr id="216" name="Google Shape;216;p33"/>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0" y="2632200"/>
            <a:ext cx="36075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3"/>
          <p:cNvSpPr/>
          <p:nvPr/>
        </p:nvSpPr>
        <p:spPr>
          <a:xfrm>
            <a:off x="3607498" y="3495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3"/>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 not hot. It’s full of iron oxide dust, which gives the planet its reddish cast</a:t>
            </a:r>
            <a:endParaRPr/>
          </a:p>
        </p:txBody>
      </p:sp>
      <p:sp>
        <p:nvSpPr>
          <p:cNvPr id="220" name="Google Shape;220;p33"/>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221" name="Google Shape;221;p33"/>
          <p:cNvSpPr txBox="1">
            <a:spLocks noGrp="1"/>
          </p:cNvSpPr>
          <p:nvPr>
            <p:ph type="ctrTitle" idx="4"/>
          </p:nvPr>
        </p:nvSpPr>
        <p:spPr>
          <a:xfrm>
            <a:off x="631883" y="3331927"/>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SUBWAY STATIONS</a:t>
            </a:r>
            <a:endParaRPr>
              <a:solidFill>
                <a:schemeClr val="lt1"/>
              </a:solidFill>
            </a:endParaRPr>
          </a:p>
        </p:txBody>
      </p:sp>
      <p:sp>
        <p:nvSpPr>
          <p:cNvPr id="222" name="Google Shape;222;p33"/>
          <p:cNvSpPr txBox="1">
            <a:spLocks noGrp="1"/>
          </p:cNvSpPr>
          <p:nvPr>
            <p:ph type="ctrTitle"/>
          </p:nvPr>
        </p:nvSpPr>
        <p:spPr>
          <a:xfrm>
            <a:off x="631875" y="842025"/>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ROAD BRIDGES</a:t>
            </a:r>
            <a:endParaRPr>
              <a:solidFill>
                <a:schemeClr val="dk1"/>
              </a:solidFill>
            </a:endParaRPr>
          </a:p>
        </p:txBody>
      </p:sp>
      <p:sp>
        <p:nvSpPr>
          <p:cNvPr id="223" name="Google Shape;223;p33"/>
          <p:cNvSpPr txBox="1">
            <a:spLocks noGrp="1"/>
          </p:cNvSpPr>
          <p:nvPr>
            <p:ph type="ctrTitle" idx="7"/>
          </p:nvPr>
        </p:nvSpPr>
        <p:spPr>
          <a:xfrm>
            <a:off x="3836314" y="645521"/>
            <a:ext cx="25860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latin typeface="Catamaran"/>
                <a:ea typeface="Catamaran"/>
                <a:cs typeface="Catamaran"/>
                <a:sym typeface="Catamaran"/>
              </a:rPr>
              <a:t>Business Insights</a:t>
            </a:r>
            <a:endParaRPr sz="2000">
              <a:latin typeface="Catamaran"/>
              <a:ea typeface="Catamaran"/>
              <a:cs typeface="Catamaran"/>
              <a:sym typeface="Catamaran"/>
            </a:endParaRPr>
          </a:p>
        </p:txBody>
      </p:sp>
      <p:sp>
        <p:nvSpPr>
          <p:cNvPr id="224" name="Google Shape;224;p33"/>
          <p:cNvSpPr txBox="1">
            <a:spLocks noGrp="1"/>
          </p:cNvSpPr>
          <p:nvPr>
            <p:ph type="subTitle" idx="8"/>
          </p:nvPr>
        </p:nvSpPr>
        <p:spPr>
          <a:xfrm>
            <a:off x="3723504" y="1202350"/>
            <a:ext cx="3453900" cy="7455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Font typeface="Catamaran"/>
              <a:buChar char="-"/>
            </a:pPr>
            <a:r>
              <a:rPr lang="en" sz="1100">
                <a:latin typeface="Catamaran"/>
                <a:ea typeface="Catamaran"/>
                <a:cs typeface="Catamaran"/>
                <a:sym typeface="Catamaran"/>
              </a:rPr>
              <a:t>Google-US and Yahoo-US have the higher average “Engine Click Through Rate”</a:t>
            </a:r>
            <a:endParaRPr sz="1100">
              <a:latin typeface="Catamaran"/>
              <a:ea typeface="Catamaran"/>
              <a:cs typeface="Catamaran"/>
              <a:sym typeface="Catamaran"/>
            </a:endParaRPr>
          </a:p>
          <a:p>
            <a:pPr marL="457200" lvl="0" indent="-298450" algn="l" rtl="0">
              <a:spcBef>
                <a:spcPts val="0"/>
              </a:spcBef>
              <a:spcAft>
                <a:spcPts val="0"/>
              </a:spcAft>
              <a:buSzPts val="1100"/>
              <a:buFont typeface="Catamaran"/>
              <a:buChar char="-"/>
            </a:pPr>
            <a:r>
              <a:rPr lang="en" sz="1100">
                <a:latin typeface="Catamaran"/>
                <a:ea typeface="Catamaran"/>
                <a:cs typeface="Catamaran"/>
                <a:sym typeface="Catamaran"/>
              </a:rPr>
              <a:t>Yahoo-US, Google-US and MSN-Global performs better in “Trans.Conv.%”.</a:t>
            </a:r>
            <a:endParaRPr sz="1100">
              <a:latin typeface="Catamaran"/>
              <a:ea typeface="Catamaran"/>
              <a:cs typeface="Catamaran"/>
              <a:sym typeface="Catamaran"/>
            </a:endParaRPr>
          </a:p>
          <a:p>
            <a:pPr marL="457200" lvl="0" indent="-298450" algn="l" rtl="0">
              <a:spcBef>
                <a:spcPts val="0"/>
              </a:spcBef>
              <a:spcAft>
                <a:spcPts val="0"/>
              </a:spcAft>
              <a:buSzPts val="1100"/>
              <a:buFont typeface="Catamaran"/>
              <a:buChar char="-"/>
            </a:pPr>
            <a:r>
              <a:rPr lang="en" sz="1100">
                <a:latin typeface="Catamaran"/>
                <a:ea typeface="Catamaran"/>
                <a:cs typeface="Catamaran"/>
                <a:sym typeface="Catamaran"/>
              </a:rPr>
              <a:t>Yahoo-US and Google-US have the higher RoA.</a:t>
            </a:r>
            <a:endParaRPr sz="1100">
              <a:latin typeface="Catamaran"/>
              <a:ea typeface="Catamaran"/>
              <a:cs typeface="Catamaran"/>
              <a:sym typeface="Catamaran"/>
            </a:endParaRPr>
          </a:p>
        </p:txBody>
      </p:sp>
      <p:pic>
        <p:nvPicPr>
          <p:cNvPr id="225" name="Google Shape;225;p33"/>
          <p:cNvPicPr preferRelativeResize="0"/>
          <p:nvPr/>
        </p:nvPicPr>
        <p:blipFill>
          <a:blip r:embed="rId3">
            <a:alphaModFix/>
          </a:blip>
          <a:stretch>
            <a:fillRect/>
          </a:stretch>
        </p:blipFill>
        <p:spPr>
          <a:xfrm>
            <a:off x="3569875" y="2632200"/>
            <a:ext cx="3607499" cy="2511299"/>
          </a:xfrm>
          <a:prstGeom prst="rect">
            <a:avLst/>
          </a:prstGeom>
          <a:noFill/>
          <a:ln>
            <a:noFill/>
          </a:ln>
        </p:spPr>
      </p:pic>
      <p:pic>
        <p:nvPicPr>
          <p:cNvPr id="226" name="Google Shape;226;p33"/>
          <p:cNvPicPr preferRelativeResize="0"/>
          <p:nvPr/>
        </p:nvPicPr>
        <p:blipFill>
          <a:blip r:embed="rId4">
            <a:alphaModFix/>
          </a:blip>
          <a:stretch>
            <a:fillRect/>
          </a:stretch>
        </p:blipFill>
        <p:spPr>
          <a:xfrm>
            <a:off x="0" y="-41850"/>
            <a:ext cx="3607499" cy="2674050"/>
          </a:xfrm>
          <a:prstGeom prst="rect">
            <a:avLst/>
          </a:prstGeom>
          <a:noFill/>
          <a:ln>
            <a:noFill/>
          </a:ln>
        </p:spPr>
      </p:pic>
      <p:pic>
        <p:nvPicPr>
          <p:cNvPr id="227" name="Google Shape;227;p33"/>
          <p:cNvPicPr preferRelativeResize="0"/>
          <p:nvPr/>
        </p:nvPicPr>
        <p:blipFill>
          <a:blip r:embed="rId5">
            <a:alphaModFix/>
          </a:blip>
          <a:stretch>
            <a:fillRect/>
          </a:stretch>
        </p:blipFill>
        <p:spPr>
          <a:xfrm>
            <a:off x="0" y="2632200"/>
            <a:ext cx="3607500" cy="2511300"/>
          </a:xfrm>
          <a:prstGeom prst="rect">
            <a:avLst/>
          </a:prstGeom>
          <a:noFill/>
          <a:ln>
            <a:noFill/>
          </a:ln>
        </p:spPr>
      </p:pic>
      <p:pic>
        <p:nvPicPr>
          <p:cNvPr id="228" name="Google Shape;228;p33"/>
          <p:cNvPicPr preferRelativeResize="0"/>
          <p:nvPr/>
        </p:nvPicPr>
        <p:blipFill>
          <a:blip r:embed="rId6">
            <a:alphaModFix/>
          </a:blip>
          <a:stretch>
            <a:fillRect/>
          </a:stretch>
        </p:blipFill>
        <p:spPr>
          <a:xfrm>
            <a:off x="7634675" y="4131175"/>
            <a:ext cx="946200" cy="946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34"/>
          <p:cNvPicPr preferRelativeResize="0"/>
          <p:nvPr/>
        </p:nvPicPr>
        <p:blipFill>
          <a:blip r:embed="rId3">
            <a:alphaModFix/>
          </a:blip>
          <a:stretch>
            <a:fillRect/>
          </a:stretch>
        </p:blipFill>
        <p:spPr>
          <a:xfrm>
            <a:off x="3598450" y="46850"/>
            <a:ext cx="3643626" cy="2632200"/>
          </a:xfrm>
          <a:prstGeom prst="rect">
            <a:avLst/>
          </a:prstGeom>
          <a:noFill/>
          <a:ln>
            <a:noFill/>
          </a:ln>
        </p:spPr>
      </p:pic>
      <p:sp>
        <p:nvSpPr>
          <p:cNvPr id="234" name="Google Shape;234;p34"/>
          <p:cNvSpPr txBox="1">
            <a:spLocks noGrp="1"/>
          </p:cNvSpPr>
          <p:nvPr>
            <p:ph type="ctrTitle" idx="6"/>
          </p:nvPr>
        </p:nvSpPr>
        <p:spPr>
          <a:xfrm rot="5400000">
            <a:off x="6261825" y="2069876"/>
            <a:ext cx="37605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latin typeface="Catamaran"/>
                <a:ea typeface="Catamaran"/>
                <a:cs typeface="Catamaran"/>
                <a:sym typeface="Catamaran"/>
              </a:rPr>
              <a:t>Publisher Analysis</a:t>
            </a:r>
            <a:endParaRPr sz="3100">
              <a:latin typeface="Catamaran"/>
              <a:ea typeface="Catamaran"/>
              <a:cs typeface="Catamaran"/>
              <a:sym typeface="Catamaran"/>
            </a:endParaRPr>
          </a:p>
        </p:txBody>
      </p:sp>
      <p:sp>
        <p:nvSpPr>
          <p:cNvPr id="235" name="Google Shape;235;p34"/>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4"/>
          <p:cNvSpPr/>
          <p:nvPr/>
        </p:nvSpPr>
        <p:spPr>
          <a:xfrm>
            <a:off x="3286900" y="2632200"/>
            <a:ext cx="38457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4"/>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 not hot. It’s full of iron oxide dust, which gives the planet its reddish cast</a:t>
            </a:r>
            <a:endParaRPr/>
          </a:p>
        </p:txBody>
      </p:sp>
      <p:sp>
        <p:nvSpPr>
          <p:cNvPr id="238" name="Google Shape;238;p34"/>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239" name="Google Shape;239;p34"/>
          <p:cNvSpPr txBox="1">
            <a:spLocks noGrp="1"/>
          </p:cNvSpPr>
          <p:nvPr>
            <p:ph type="ctrTitle" idx="4"/>
          </p:nvPr>
        </p:nvSpPr>
        <p:spPr>
          <a:xfrm>
            <a:off x="631883" y="3331927"/>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SUBWAY STATIONS</a:t>
            </a:r>
            <a:endParaRPr>
              <a:solidFill>
                <a:schemeClr val="lt1"/>
              </a:solidFill>
            </a:endParaRPr>
          </a:p>
        </p:txBody>
      </p:sp>
      <p:sp>
        <p:nvSpPr>
          <p:cNvPr id="240" name="Google Shape;240;p34"/>
          <p:cNvSpPr txBox="1">
            <a:spLocks noGrp="1"/>
          </p:cNvSpPr>
          <p:nvPr>
            <p:ph type="ctrTitle"/>
          </p:nvPr>
        </p:nvSpPr>
        <p:spPr>
          <a:xfrm>
            <a:off x="631875" y="842025"/>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ROAD BRIDGES</a:t>
            </a:r>
            <a:endParaRPr>
              <a:solidFill>
                <a:schemeClr val="dk1"/>
              </a:solidFill>
            </a:endParaRPr>
          </a:p>
        </p:txBody>
      </p:sp>
      <p:sp>
        <p:nvSpPr>
          <p:cNvPr id="241" name="Google Shape;241;p34"/>
          <p:cNvSpPr txBox="1">
            <a:spLocks noGrp="1"/>
          </p:cNvSpPr>
          <p:nvPr>
            <p:ph type="ctrTitle" idx="7"/>
          </p:nvPr>
        </p:nvSpPr>
        <p:spPr>
          <a:xfrm>
            <a:off x="3933134" y="3331934"/>
            <a:ext cx="27567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latin typeface="Catamaran"/>
                <a:ea typeface="Catamaran"/>
                <a:cs typeface="Catamaran"/>
                <a:sym typeface="Catamaran"/>
              </a:rPr>
              <a:t>Business Insights</a:t>
            </a:r>
            <a:endParaRPr sz="2000">
              <a:latin typeface="Catamaran"/>
              <a:ea typeface="Catamaran"/>
              <a:cs typeface="Catamaran"/>
              <a:sym typeface="Catamaran"/>
            </a:endParaRPr>
          </a:p>
        </p:txBody>
      </p:sp>
      <p:sp>
        <p:nvSpPr>
          <p:cNvPr id="242" name="Google Shape;242;p34"/>
          <p:cNvSpPr txBox="1">
            <a:spLocks noGrp="1"/>
          </p:cNvSpPr>
          <p:nvPr>
            <p:ph type="subTitle" idx="8"/>
          </p:nvPr>
        </p:nvSpPr>
        <p:spPr>
          <a:xfrm>
            <a:off x="3933149" y="3914200"/>
            <a:ext cx="3300000" cy="7455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Font typeface="Catamaran"/>
              <a:buChar char="-"/>
            </a:pPr>
            <a:r>
              <a:rPr lang="en">
                <a:latin typeface="Catamaran"/>
                <a:ea typeface="Catamaran"/>
                <a:cs typeface="Catamaran"/>
                <a:sym typeface="Catamaran"/>
              </a:rPr>
              <a:t>Yahoo - US has the highest cost performance. Followed by  Google-Global and Google US.</a:t>
            </a:r>
            <a:endParaRPr>
              <a:latin typeface="Catamaran"/>
              <a:ea typeface="Catamaran"/>
              <a:cs typeface="Catamaran"/>
              <a:sym typeface="Catamaran"/>
            </a:endParaRPr>
          </a:p>
          <a:p>
            <a:pPr marL="457200" lvl="0" indent="-292100" algn="l" rtl="0">
              <a:spcBef>
                <a:spcPts val="0"/>
              </a:spcBef>
              <a:spcAft>
                <a:spcPts val="0"/>
              </a:spcAft>
              <a:buSzPts val="1000"/>
              <a:buFont typeface="Catamaran"/>
              <a:buChar char="-"/>
            </a:pPr>
            <a:r>
              <a:rPr lang="en">
                <a:latin typeface="Catamaran"/>
                <a:ea typeface="Catamaran"/>
                <a:cs typeface="Catamaran"/>
                <a:sym typeface="Catamaran"/>
              </a:rPr>
              <a:t>MSN-Global has the highest “Total Cost” and lower “Trans.Conv. Rate”. </a:t>
            </a:r>
            <a:endParaRPr>
              <a:latin typeface="Catamaran"/>
              <a:ea typeface="Catamaran"/>
              <a:cs typeface="Catamaran"/>
              <a:sym typeface="Catamaran"/>
            </a:endParaRPr>
          </a:p>
          <a:p>
            <a:pPr marL="457200" lvl="0" indent="-292100" algn="l" rtl="0">
              <a:spcBef>
                <a:spcPts val="0"/>
              </a:spcBef>
              <a:spcAft>
                <a:spcPts val="0"/>
              </a:spcAft>
              <a:buSzPts val="1000"/>
              <a:buFont typeface="Catamaran"/>
              <a:buChar char="-"/>
            </a:pPr>
            <a:r>
              <a:rPr lang="en">
                <a:latin typeface="Catamaran"/>
                <a:ea typeface="Catamaran"/>
                <a:cs typeface="Catamaran"/>
                <a:sym typeface="Catamaran"/>
              </a:rPr>
              <a:t>Yahoo-US has the lowest “Total Cost” and highest “Trans.Conv. Rate”.</a:t>
            </a:r>
            <a:endParaRPr>
              <a:latin typeface="Catamaran"/>
              <a:ea typeface="Catamaran"/>
              <a:cs typeface="Catamaran"/>
              <a:sym typeface="Catamaran"/>
            </a:endParaRPr>
          </a:p>
        </p:txBody>
      </p:sp>
      <p:pic>
        <p:nvPicPr>
          <p:cNvPr id="243" name="Google Shape;243;p34"/>
          <p:cNvPicPr preferRelativeResize="0"/>
          <p:nvPr/>
        </p:nvPicPr>
        <p:blipFill>
          <a:blip r:embed="rId4">
            <a:alphaModFix/>
          </a:blip>
          <a:stretch>
            <a:fillRect/>
          </a:stretch>
        </p:blipFill>
        <p:spPr>
          <a:xfrm>
            <a:off x="0" y="102400"/>
            <a:ext cx="3607499" cy="2427376"/>
          </a:xfrm>
          <a:prstGeom prst="rect">
            <a:avLst/>
          </a:prstGeom>
          <a:noFill/>
          <a:ln>
            <a:noFill/>
          </a:ln>
        </p:spPr>
      </p:pic>
      <p:pic>
        <p:nvPicPr>
          <p:cNvPr id="244" name="Google Shape;244;p34"/>
          <p:cNvPicPr preferRelativeResize="0"/>
          <p:nvPr/>
        </p:nvPicPr>
        <p:blipFill>
          <a:blip r:embed="rId5">
            <a:alphaModFix/>
          </a:blip>
          <a:stretch>
            <a:fillRect/>
          </a:stretch>
        </p:blipFill>
        <p:spPr>
          <a:xfrm>
            <a:off x="9050" y="2679050"/>
            <a:ext cx="3589400" cy="2417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5"/>
          <p:cNvSpPr txBox="1">
            <a:spLocks noGrp="1"/>
          </p:cNvSpPr>
          <p:nvPr>
            <p:ph type="ctrTitle" idx="6"/>
          </p:nvPr>
        </p:nvSpPr>
        <p:spPr>
          <a:xfrm rot="5400000">
            <a:off x="6261825" y="2069876"/>
            <a:ext cx="37605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latin typeface="Catamaran"/>
                <a:ea typeface="Catamaran"/>
                <a:cs typeface="Catamaran"/>
                <a:sym typeface="Catamaran"/>
              </a:rPr>
              <a:t>Keyword Analysis</a:t>
            </a:r>
            <a:endParaRPr sz="3100">
              <a:latin typeface="Catamaran"/>
              <a:ea typeface="Catamaran"/>
              <a:cs typeface="Catamaran"/>
              <a:sym typeface="Catamaran"/>
            </a:endParaRPr>
          </a:p>
        </p:txBody>
      </p:sp>
      <p:sp>
        <p:nvSpPr>
          <p:cNvPr id="250" name="Google Shape;250;p35"/>
          <p:cNvSpPr/>
          <p:nvPr/>
        </p:nvSpPr>
        <p:spPr>
          <a:xfrm>
            <a:off x="3607475"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5"/>
          <p:cNvSpPr/>
          <p:nvPr/>
        </p:nvSpPr>
        <p:spPr>
          <a:xfrm>
            <a:off x="3607473" y="2381725"/>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5"/>
          <p:cNvSpPr txBox="1">
            <a:spLocks noGrp="1"/>
          </p:cNvSpPr>
          <p:nvPr>
            <p:ph type="subTitle" idx="1"/>
          </p:nvPr>
        </p:nvSpPr>
        <p:spPr>
          <a:xfrm>
            <a:off x="4100909" y="1332003"/>
            <a:ext cx="24807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 not hot. It’s full of iron oxide dust, which gives the planet its reddish cast</a:t>
            </a:r>
            <a:endParaRPr/>
          </a:p>
        </p:txBody>
      </p:sp>
      <p:sp>
        <p:nvSpPr>
          <p:cNvPr id="253" name="Google Shape;253;p35"/>
          <p:cNvSpPr txBox="1">
            <a:spLocks noGrp="1"/>
          </p:cNvSpPr>
          <p:nvPr>
            <p:ph type="ctrTitle"/>
          </p:nvPr>
        </p:nvSpPr>
        <p:spPr>
          <a:xfrm>
            <a:off x="4100900" y="763188"/>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ROAD BRIDGES</a:t>
            </a:r>
            <a:endParaRPr>
              <a:solidFill>
                <a:schemeClr val="dk1"/>
              </a:solidFill>
            </a:endParaRPr>
          </a:p>
        </p:txBody>
      </p:sp>
      <p:sp>
        <p:nvSpPr>
          <p:cNvPr id="254" name="Google Shape;254;p35"/>
          <p:cNvSpPr txBox="1">
            <a:spLocks noGrp="1"/>
          </p:cNvSpPr>
          <p:nvPr>
            <p:ph type="ctrTitle" idx="7"/>
          </p:nvPr>
        </p:nvSpPr>
        <p:spPr>
          <a:xfrm>
            <a:off x="4213664" y="3081459"/>
            <a:ext cx="25860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latin typeface="Catamaran"/>
                <a:ea typeface="Catamaran"/>
                <a:cs typeface="Catamaran"/>
                <a:sym typeface="Catamaran"/>
              </a:rPr>
              <a:t>Business Insights</a:t>
            </a:r>
            <a:endParaRPr sz="2000">
              <a:latin typeface="Catamaran"/>
              <a:ea typeface="Catamaran"/>
              <a:cs typeface="Catamaran"/>
              <a:sym typeface="Catamaran"/>
            </a:endParaRPr>
          </a:p>
        </p:txBody>
      </p:sp>
      <p:sp>
        <p:nvSpPr>
          <p:cNvPr id="255" name="Google Shape;255;p35"/>
          <p:cNvSpPr txBox="1">
            <a:spLocks noGrp="1"/>
          </p:cNvSpPr>
          <p:nvPr>
            <p:ph type="subTitle" idx="8"/>
          </p:nvPr>
        </p:nvSpPr>
        <p:spPr>
          <a:xfrm>
            <a:off x="4213672" y="3660325"/>
            <a:ext cx="30012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atamaran"/>
                <a:ea typeface="Catamaran"/>
                <a:cs typeface="Catamaran"/>
                <a:sym typeface="Catamaran"/>
              </a:rPr>
              <a:t>The use of branded keyword is relevant on the performance of every search engine since it increases the chance of a better position in the result, greater ROA and higher booking rate.</a:t>
            </a:r>
            <a:endParaRPr sz="1200">
              <a:latin typeface="Catamaran"/>
              <a:ea typeface="Catamaran"/>
              <a:cs typeface="Catamaran"/>
              <a:sym typeface="Catamaran"/>
            </a:endParaRPr>
          </a:p>
        </p:txBody>
      </p:sp>
      <p:pic>
        <p:nvPicPr>
          <p:cNvPr id="256" name="Google Shape;256;p35"/>
          <p:cNvPicPr preferRelativeResize="0"/>
          <p:nvPr/>
        </p:nvPicPr>
        <p:blipFill>
          <a:blip r:embed="rId3">
            <a:alphaModFix/>
          </a:blip>
          <a:stretch>
            <a:fillRect/>
          </a:stretch>
        </p:blipFill>
        <p:spPr>
          <a:xfrm>
            <a:off x="98750" y="367937"/>
            <a:ext cx="3607501" cy="2013776"/>
          </a:xfrm>
          <a:prstGeom prst="rect">
            <a:avLst/>
          </a:prstGeom>
          <a:noFill/>
          <a:ln>
            <a:noFill/>
          </a:ln>
        </p:spPr>
      </p:pic>
      <p:pic>
        <p:nvPicPr>
          <p:cNvPr id="257" name="Google Shape;257;p35"/>
          <p:cNvPicPr preferRelativeResize="0"/>
          <p:nvPr/>
        </p:nvPicPr>
        <p:blipFill>
          <a:blip r:embed="rId4">
            <a:alphaModFix/>
          </a:blip>
          <a:stretch>
            <a:fillRect/>
          </a:stretch>
        </p:blipFill>
        <p:spPr>
          <a:xfrm>
            <a:off x="3770625" y="367938"/>
            <a:ext cx="3655925" cy="2013775"/>
          </a:xfrm>
          <a:prstGeom prst="rect">
            <a:avLst/>
          </a:prstGeom>
          <a:noFill/>
          <a:ln>
            <a:noFill/>
          </a:ln>
        </p:spPr>
      </p:pic>
      <p:pic>
        <p:nvPicPr>
          <p:cNvPr id="258" name="Google Shape;258;p35"/>
          <p:cNvPicPr preferRelativeResize="0"/>
          <p:nvPr/>
        </p:nvPicPr>
        <p:blipFill>
          <a:blip r:embed="rId5">
            <a:alphaModFix/>
          </a:blip>
          <a:stretch>
            <a:fillRect/>
          </a:stretch>
        </p:blipFill>
        <p:spPr>
          <a:xfrm>
            <a:off x="131675" y="2805525"/>
            <a:ext cx="3541650" cy="1961925"/>
          </a:xfrm>
          <a:prstGeom prst="rect">
            <a:avLst/>
          </a:prstGeom>
          <a:noFill/>
          <a:ln>
            <a:noFill/>
          </a:ln>
        </p:spPr>
      </p:pic>
    </p:spTree>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1342</Words>
  <Application>Microsoft Macintosh PowerPoint</Application>
  <PresentationFormat>On-screen Show (16:9)</PresentationFormat>
  <Paragraphs>136</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Livvic</vt:lpstr>
      <vt:lpstr>Fira Sans Extra Condensed Medium</vt:lpstr>
      <vt:lpstr>Arial</vt:lpstr>
      <vt:lpstr>Catamaran Light</vt:lpstr>
      <vt:lpstr>Roboto</vt:lpstr>
      <vt:lpstr>Catamaran</vt:lpstr>
      <vt:lpstr>Catamaran Medium</vt:lpstr>
      <vt:lpstr>Times New Roman</vt:lpstr>
      <vt:lpstr>Engineering Project Proposal by Slidesgo</vt:lpstr>
      <vt:lpstr>Air France Business Case</vt:lpstr>
      <vt:lpstr>Meet Our Team</vt:lpstr>
      <vt:lpstr>PowerPoint Presentation</vt:lpstr>
      <vt:lpstr>Executive Summary</vt:lpstr>
      <vt:lpstr>Case Analysis</vt:lpstr>
      <vt:lpstr>Search Engine Marketing</vt:lpstr>
      <vt:lpstr>Marketing Campaign Analysis</vt:lpstr>
      <vt:lpstr>Publisher Analysis</vt:lpstr>
      <vt:lpstr>Keyword Analysis</vt:lpstr>
      <vt:lpstr>RoA Analysis</vt:lpstr>
      <vt:lpstr>PowerPoint Presentation</vt:lpstr>
      <vt:lpstr>Recommendation 1</vt:lpstr>
      <vt:lpstr>Recommendation 2 &amp; 3</vt:lpstr>
      <vt:lpstr>Recommendations &amp; Next Steps</vt:lpstr>
      <vt:lpstr>Thank You!</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France Business Case</dc:title>
  <cp:lastModifiedBy>Mengting Lin</cp:lastModifiedBy>
  <cp:revision>3</cp:revision>
  <dcterms:modified xsi:type="dcterms:W3CDTF">2022-02-16T02:31:28Z</dcterms:modified>
</cp:coreProperties>
</file>